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30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D0C1-69ED-4EFF-ABD6-D14BF14DD610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B3B8-975E-4DC6-806D-FD30955B3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gif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Prefixes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Prefixes are found BEFORE a base word and can change a words’ meaning.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auto-, aut-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r>
              <a:rPr lang="en-US" dirty="0" smtClean="0"/>
              <a:t>self</a:t>
            </a:r>
          </a:p>
          <a:p>
            <a:r>
              <a:rPr lang="en-US" dirty="0" smtClean="0"/>
              <a:t>same</a:t>
            </a:r>
          </a:p>
          <a:p>
            <a:r>
              <a:rPr lang="en-US" dirty="0" smtClean="0"/>
              <a:t>spontaneous</a:t>
            </a:r>
          </a:p>
          <a:p>
            <a:r>
              <a:rPr lang="en-US" dirty="0" smtClean="0"/>
              <a:t>directed from within</a:t>
            </a:r>
          </a:p>
          <a:p>
            <a:endParaRPr lang="en-US" dirty="0"/>
          </a:p>
        </p:txBody>
      </p:sp>
      <p:pic>
        <p:nvPicPr>
          <p:cNvPr id="5124" name="Picture 4" descr="http://www.newspressusa.com/downloads/mediumQuality/252463/145734_1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5851"/>
            <a:ext cx="3276600" cy="2182549"/>
          </a:xfrm>
          <a:prstGeom prst="rect">
            <a:avLst/>
          </a:prstGeom>
          <a:noFill/>
        </p:spPr>
      </p:pic>
      <p:pic>
        <p:nvPicPr>
          <p:cNvPr id="5126" name="Picture 6" descr="http://blogs.studentlife.utoronto.ca/lifeatuoft/files/2011/10/produ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495550" cy="3743325"/>
          </a:xfrm>
          <a:prstGeom prst="rect">
            <a:avLst/>
          </a:prstGeom>
          <a:noFill/>
        </p:spPr>
      </p:pic>
      <p:sp>
        <p:nvSpPr>
          <p:cNvPr id="5128" name="AutoShape 8" descr="data:image/jpeg;base64,/9j/4AAQSkZJRgABAQAAAQABAAD/2wCEAAkGBxQTEhUUEhQVFBQUFBQVFBQUFBQUFBUUFRQWFxQUFBQYHCggGBolHBUUITEhJSkrLi4uFx8zODMsNygtLisBCgoKDg0OGhAQGiwcHxwsLCwsLCwsLCwsLCwsLCwsLCwsLCwsLCwsLCwrLSwsLCwsLCwsLCwtLCwsLCwsLCwsLP/AABEIAQ8AugMBIgACEQEDEQH/xAAcAAAABwEBAAAAAAAAAAAAAAABAgMEBQYHAAj/xABKEAACAQIDAwYHDAgGAwEBAAABAgADEQQSIQUxQQYHE1FhcSIyVIGRodEUFhc0UnN0kpOxs/AjJDNTorLBw0JiZHKj4tLh8RVD/8QAGAEAAwEBAAAAAAAAAAAAAAAAAAECAwT/xAAmEQACAgEEAgMAAgMAAAAAAAAAAQIRMQMSEzIhUQRBQhRhIlJx/9oADAMBAAIRAxEAPwDSEEXVYnSXdFxOI2BWKAQi74e8YHFfz19kHJOzQbxUABSFyQ950KAALByTrwLwoACIFoN50AAnWg3nQoAsEQZwMKAG06decDpCgCsIGWC5gCFAcRCmGJhLdsAAYQlocwmsYHUtwisb0twjhYIAwgwtoYCUIDXs88MIIgmAACDAgwAC0AwbzjAAs6DaAIAdAJg2gWgB06dadEAa0ACDBAjAKYEM0LaIAsAwYUwGARBtOnQoBDD7teqOVMh8fiqlJM6KjKq3bMxBHcBvidTbFSmtNqiIA7AeCSxCkXva2/skb0n5NY6EpJNfZPAw0gffCC5FMZlFN3uQym68LHhB2ZtmpVZQUUBt9ukuBa+8rb1w5I4KfxtRK2ieEGR219o9CgIsWZgqAmwuTqSeoCMv/wB8+56lTKvSU2yst7r41gQeqU5pOiY6E5Lcl4J6cTI7aWPZGoqoB6VsuvDS4jSjtDENWNIpRugVmOZrZW6tN8W9XQL482r8E3AMgqW1MQ6PVRKWRS2jM2Yhd8RrbfqEoEVfCpBzcO1iSQRZRu0i5Ylr4uo/RY7zpXsPt12CXVQTX6JvG3WBvY6g68YaltLEOj1EWiEUuLMWzeB3aR8kQ/i6izRPwJADbdR8opqi/oelYtmPGxChdTEX5QOKZa1PMKoQnwwtiL3IIuIuWIfxNQspnSB2XttnqlGNJlCFy9PNYWI35u+J4LlFnqqGCCnUZlSx8MEGy5xwvDkiJ/F1FfjBY7wbyq4rlE6tUF6I6NiArZszAdVotR5R+HlqIwBpo4CIzMCwBIPZDliN/E1ErosbQhMgqO2ar03qoisKdRgyWIY0xY3HU0d7Mx71izhQtHclx4bdbdgjU02TL484pt/RIiAZDjHV3qVVpdEFpNlu5a50vfSMW5QVMtIgIC5qBtGYXQgAgLrreLkRS+LN4LJBtGOy8U1RLtYnMRorJpYcG1j2WnZhKO10xs1AOhRtVIsRuuO+HfBIcgI/ZkFNToRu75V+WvKepgVommiP0hcHPm0yhbWt3xDkby3fE4hsPXprSfKSmXNqRqykNxtqO4x7PFgtRrwmXCtgUdszC7ZGS9z4rbxaJ4bY9JCGUMCu67sQPNe0q/LLlo+ErJQoU1q1GF2DZiRmPgBQvE6n0RbkBytqY41ukRE6MIRkza5i173PZDj+xrWmlVlor4Cm7BnUMVBAzagX3+DuvCHZFG7fowM65WA0UgG40Gl+2V3l1ywbBGnToqtStUN8rXsE3DxTe5bQdxjbkfy2q4jEvhsVTWjUAOQKGHhL46MGJ1tqO4x8afmhLVkvFlpw2xaNNgypZhuJLG3dcx0uGUOagHhsACb7wN2kr/LzlFUwVBatJUYtUCEPe1irG+hGukluT+OavhqNZwA1SmrsFvYEjUC/CLaksA9SUn5YnV2BhySTT1JubFgPQDDVtjUWtdPFUKLEiwG4aGMuWfKQYGgKuTpGdxTRb2FyrMST1AKZUsPy12nUUPTwKsjaqQtQgjrBvrBaaf0Pnn/sy909k0lAAQAK2cb/ABt1yb6xGpsKgSSaYuTc2JHqvKryd5e1qmLXC4qgtJ3JUWzBlbKWGZW4G2/tjfa/OBiPdT4fCYcVCjMuudmbJoxCruF4cS9BzzzbLvW2RRbLdB4Iyra4sBw0hqeyqKqFCCwYPx8YbjeUKryw2qoLNgVCgEk9HV0A3nxpK7E5btiMHia3RqtXDoWy3JRvBJU9fA6R8S9BzTxbLViMBTcksoJKlCdR4J1I0idTZdIgL0a2FrWFjpu1GsiOQnKGpjaL1KqopWplAS9rZQbm5PXJna2KNKhVqKATTpO4B3EqpIB7NItquqEtSX0xalhETMVUAs2ZuN269YKYZQ5cCzsAGbiQNwmW4fnPxPgNUo0hSLhWZQ/YWAJNrhTeX3lPygXC4Q11sxOUUgdzs+q7uFrnuEbhQuRv7JSlg0UMFAAckt2lt5g4fDqihUFlXQDqmc7G5wcVVxNClUo0lWs6C4Dg5GJ8Jbt2GaXBxoN7f2R+J2PQdizU1LHedRfvh6ezqa5cqAdHfJbhm8b0yoco+VuLwOIArUqT4dm8GogYMy8Rq1g46uP3POU3LmjQoI9FlqvWGamutgul2qcRbdbffuMXH/RXNKqbZazOzCQvJXGYqtS6TFJTpZtaaIGzZflPcm1+qTV4n4JMz54R4OG76v3JE+W+z2w74XaFHQgUhUt8tVGUn/ct1M0HHbJo1wvTU0qZfFzi9rgXt6BHWIwNOpT6KoitTIAyMLrZSCNOywmil4IaM35A4J8Xia+PrC9s+Qbx0jDh2Iug7+yJ80GIWkmLqObIlOk7HqVekJPqmnYHA06SdHSRUQX8FRYa7/TGtHk5hUR0WhTVKmXOoWwbLquYcbQcgoyHCY6visccauGfEhHuKYvlWwIpKSL7tDbrhuVWJxXuhca2EfCspS7G5Vqg8Uk23kC3bNm2fs2lQXLRprTUm5CiwJta59EVxeDSqhSqgdG3qwuDY3FxHu/oKM45xtpridm4esm56qkj5LZHzKe43jrk5y/wdHC0KTtUD06SqwFNiLga2I3y4+97DdH0fQUujzZ8mUZc5Fs1uu0R962D8lo/ZrFaqgKHzj7do4zA06lAsUp4oKxZSti1J7b+GoHeZK8nuX+Cp4ajTd3V6dNUYdGxF1FjYjQy5YfZFBEamlKmqNqyBBlY9o4xk/JXBeS0fqCFqqArWC5e06+Op0KNAOtRworN4L+KSzZSt9LHjKtsbbFPB7WxD18wW+IQ2XMQWqKwJHVYesTVsDsihQN6NGnTJ0uiAH0wcbsahWN6tGnUPWyAn0wtBRV8ZzjYLI9mqMSjADo2FyQQBc6CVHkSp/8AztpNw6LLfhmCMSPWPTNL96+D8mo/UEfjAUujNIU0FMgg0woCEHeCohaWAoy/m85WYbCUKiV2YM1TMMqM2mUDeO6WfGcr8NisPiadBmLDDVmN0ZRYJY6nvEmvetg/JqP1BFcNyfwqXyUKS5lKNlUDMreMp7DBtZDyZryR2L7q2XiaYAzrXz0z1OtFCB5xceeROznrY9sJgWJCUS4J4hAbszdqr4I75tWA2dSoqVo01pqTchBlBNgLm3YBC4XZVGm7VKdJEd75nVQGa5ubnvj3hRm+3KKptvCogCqgw6qo3BVDWHompKY0q7LotVFZqSGqLWqFQWFt1jHdpLdjRnvObykplDg6aLWqsRm0zCmeAW3/APT7ryo4vk7X2eaGJq00qLcMyEXVG3hKnC/Ud1/Xr+G5P4ZHFRaFJXBJDhBmBO8369THuJwyupR1DKwsysLgjqIgpUFDHYO2qWKpCrSNxuZT4yNxVh1yQjPAbIoUSTRpJTJFiUULcDdePbSf+DRUuV/LJcAaQNI1OlVjowW2TKPXm9Ur/wAL6eSt9ovsjDno/aYX5ur/ADJM6pJe+trTaMI7bZDbujVPhhTyVvtB7IPwxL5K32g9ky04ftifQdse2I6kar8Ma+St9oPZOPPIvkp+1HsmV9B2+qB7n7Y9sBVI1T4ZF8lb7UeyD8Ma+Sn7UeyZV7n7fVONDt9UNsQqRqvwxL5KftR7Jx5318lP2g9kyoUe31RQYft9UNsQqRp/wvr5KftR7J3wwDyU/aj2TL/c/b6oAodvqhtgOpGoHngHkp+1HshfhfHkv/L/ANZmJods4UO31RbYBUjTjzvf6X/l/wCsAc7/APpf+X/rMyNHtgdB2x7YiqRqHwv/AOl/5f8ArOPO9/pf+X/rMxFDtg+5+31Q2xCpGmNzvHyUfa/9YHwwnyUfan/xmamh2wnufthtiFSNN+GE+Sj7U/8AjAPPC3ko+1P/AIzM/c3bEqqWMNkQe5HoLkLyoOPpVKhpil0dXo7Bs1/AVr3sPlW80skzjmQP6riPpI/BpzRphJeaLWDIeef9rhvm6v8AMkz7DcZoPPMf0uF+aqfzLM+w+8+abx6kfoWMJDkQBEagQcsMohjFYCZEC8VIgZYWAmBDkQcsHLHYBbQRBtD06d4rGJWnZZLYXDA8JKUMGm8jfw4CQ5lrTsq5Q9ULllwNBTwHd3RB9mqRu0/PGHIPiKuRAkpi9nFSbbv6SOZZadmbi0EnTrziYxARvid4jkxpiTqI45Jng1zmRP6riPpI/BpzRrzOeZEfquI+kj8GnNGvMZ9mJYMf55D+lw3zNT+dZQcMdTL/AM8v7bDfNVP51mf4bjNo9Sf0OIAE4Q1ojQGATOM4xDBnGBOMQwQYYGJiGBgAK747wVK5t1xpTj7Bkg3G/riY45J7CYMG3ZaPqFDNoOsi/wDSM6VxY/K9Md0Cyrx1ue7WZHQLjCD0b4liEC/eOo3jhQw4/frxibOTv06riICKxgNrG+v3Sv4yjlNpbq2GJ3G9hp3SF2lh7julxZMlaK8YBirCFmxzhI2xI1ju0a4reO6OOSZ4Na5kfiuI+kj8GnNHtM55kPiuI+k/2ac0eYz7MSwY7zyH9NhvmX/nEoFDjL9zy/t8N8y/4glCww3zaPUn9DhRBMMBCkSTUC06DCtGAMGFgmJgdBUX3awAYINt2hEQxWnRbIXCsUUgMwHggncCY7w20Mi/syb8b8IaoxpI6Es4r06VQWdlUMbNmKjRyPCGsVo7WIpZClxYi+g3xMpeCV2VyhVnVehOYAhAvhEsezzSR2ntilTAsA/BlXerA7iOGsp2DNruhdGQKFZWIbMxsSCOy8ttGjTNNKlRAWpktccWtozkasMwEiSSLi20R+0uUdRGKHDim2mjlidRpoOyMX25XDDMqLmGlwwFu+/rg7fx9StUFTIq6DUA3NhbUnfOwCvWILU1cU7jU2F33ZgRqNJSSF59jnC8oFNhUXJfTMDmGnXxtF8eA1ipupG9d3mMcPsLDuDdQjAC+Rj428kKeG6QdXBPh6lkOdCLkeLcdVuvuk+HgdyWSNxQsxiMWxlQM5I0Glh5uMQmqwZPJwjbFbx3RxG2K3jujjkieDW+ZE/q2I+kj8GnNGmb8yXxXEfSR+DTmkXmc+zFHBjvPH+3w3zL/wA8oeHG+X3nl/b4b5l/xJQsPxmsepP6F7wueDEyIGgoHnFoQCcYgDgw0Shs0Bho4wiZiRobg2v19kbAx5slv0gJ4An0AxMayOMJZgufcoKjuJJA8xLemOawQJYG3mJY+wSOpNY+eStZbIDqDbq3/nWZs0QlQpZwKdMG2bM5I1uNB5hr6TLVhKWTS3g21vu7ZBLiGWpT9z5SCoBFmVr8QxO/vk5itpV0Ufo0cDx1zXIB6tJLKRzUEKhOjJW5yMtm07RvETwOzXGYAAKzA5jw0sNBvjh1z2ZAUNr23d4kpSfwRf8ANt8koaVdmgEtfXid3qkTUpKaqE7he56tCbyXxlQ5b33xps2mC5J1Cg8Cb6bvX6oAM+UlBKWHLIiDPYA2DXDcc3rlGlu5TgrhQhBAFYdGDocoU5rDq1EqNprDBjPIFo0xe8d0d2jXFjUd00jkyng1nmQ+K4j6T/Zpy/lz2Sg8yHxXEfSf7NOaLpMp9mKODH+eb9vhvmX/ABBKFhhvl955D+nw3zL/AIkodDjNo9Sf0LQhhzCQNAJxgwDADoMLBvAA6w9B8rAjgYmDBEAHjuMxI3X0jzGVTZQTewue8+wSNp7pNY9kajTIW75bE33W65m8mifgHZldrgIGZuCqtzJdWZBnenWAJ8Jiptfu4RjsCumTIVcENmzU6zIx0tuvaTlHD0zuXEEA3AfFNlJB46yGWmxXBOjpmptcceu/aOEWFUjT+v536yDp7IKsTTJpqb3CsWvrcXvvtukrTJCAN43X1yWWKY5rD0SN2dtmlRZlq3TTMG1ObW1hbuj6vU07AJR9vveoB1IPWS39RHFWTJ0hblHtn3TUzAWRbhAd+p1J7TpIoRODebJGN2KRpizqO6LXjbEnUd0cckTwa3zI/FcR9J/s05o1pnXMh8VxH0n+zTmjETKfZiWDHueb4xh/mX/ElCw/GX3nm+MYf5lvxJQcMN82j1JXYcWhSIeEgaHWgQxhYgAM4wSJ1oACs4QAIaMA9MyT2fVuMrbt4kWIsmkiRUXRYsNh0YaWJ7L+uSuEwajebW7zILY20Muh3GSuGx5NQ7jrp/7mTTNkydQeDvBHcRGGKqWI1v1QKu1Brcrw46eeRdXE3IJI7oqKHVVyxCjjvlR2y967kddvQAP6S0BiAW4n7pWNsYcpVN/8YFQdz6+0S4ZM9TAxgwsEzUyAJjfEb/NHEb4jeO6OOSJYNc5kPiuI+k/2ac0e0zrmPH6riPpP9mnNGvMZ9mJYMb55vjGH+Yb8SUPD8ZfeeYfrGH+Yb8QyhYbjNo9BLsLmFhoUiBodAnToADacROgmIDgJ04QVF4wJDYWBNeoaa6MablSd2YW0vwuLi/bFKmAqISjqVcb1On/0dogbE2l7mqh8ofwSCL239vmmgbM2hQx1M5k8U2Kt4yE7irDW3aJlJtGkaKGuyahFwAPPYw+H2SzGxax43BPrBl0xWwHT9kekX5DHK47m3N55B4umcwK6Mp8VtDpwMnczTYgqcnlUAlmZjwGgjjD7Mt/hA79fRujzB7QzDwtOHb6YbEYno1zG5zNlpoLFnY7lEm2PwhqmFL1FpL4zaseCIPGYj1DtMl+U3JpMRTGQZatNbUz8oKNKbdnbwMc7C2eaSlqljVqa1CNy/Jpr2D7yZKK3XpC6E/JhpW2hFiN4O8EcIBly5X8n1FdmU5elGe3DNfwtO/Xzyt19kVV3AMOw/wBJupJmLi0MIhXGojpqLDepHeDG2I3iXHJnPBrnMkf1XEfSf7NOaJM75kviuIP+p/s05o8xn2EsGOc8nxih8wfxDKHh+MvfPAP1ij8w34hlFoHfNY9RfoVhCYpE7RGh15xMc0sBUbULYdZ0++KjZTcWXzXMNyHtYxvBJktR2ON7sfuimMohbLTUAtp1nvk70VsZE0aJbhu3xQjLJWpQFNO7f2nrkfhKbVHsoJPGwvYddoJ2DjQ2AvL7yG2a1MO7f4rKo6wpuW9OnpldwuzgWLMQBmIFhvPWPTL1sCqTRUMSWQFCePg7tO1bHzyJyvBcY1kf1ccqutMsA7AkLfW26/56oWpgqdVQXGY8G3N6ZmWI2wzYw13UizgZGGq0xoFsdxA175peH2jS6PpBVpikRozOFt1g3O+/CTKNDUrKpXwb08V7nQdIXGdSbqAvWx6hu07JLY3BJh6bV67XqqtqTLayMeFJG0v2nUxTEbawYqiv7oRnSk9MIrXzBmVtO26+uUnF1cTtCrdQzKDoN1OmO07h98aVibFMLy2xSNdmFVfksAPQygETQNlbZSsNQabgKSj8CQCLNuO/vkLsLkjTolXqHpKnDTwF/wBo4ntMfcpMEow9dgNWC36vGURSaeAin9ifK6ldqXYr/esgBTtF8I7NTUMxbKMovrYd/VAqoCeqBYzroToPz3Ss7fWzr15dezUy5JQO7eOEqnKwAVVA1sup7bmaaeTLW6mj8yPxXEfSf7NOaNeZzzIj9Vr/AEn+zTmjWil2MFgx7ngP6zQ+Yb8Qyi4dL3sLy888Q/WaHzB/EMpmyt5mkegLsLUcITvvYySw9AKPBHn4xzTpCw7NTfedOEJV6tN0zcrOlRoMFvv/AKxakLcP/kSo68Y7pXt168ZDLQhnBa3njfB1VDO9U5WGgU6FV7P/AFHVJDmNxIjb2LFR8qjKqm3Wb8dY4qyZOhPa+M6Rhl8QeLodT1x3sPZdQ/pATTynxv8ALY3NuPDSNdl4UXDubLwsMxGuptxt1SV2dmVGp6lS9wToSL6Ejh1ym6VIlK3bDO2oA3KAFHUB/WWLk7UN2UaEjMvaV4ei/oleqLrJDZlbIytxUg944+qZs1LLjdk0MSM1SmpYjxtVb6wsZROUXJU0rvRBKDxkOrpfcQf8S9s0dBZjbcfCXuO8fnrkXyqxBoqtcWNjkZTudTuEIydkuKZlKrc243trw75qPJTCBcOg/wAJ8IC286+Ge/q4C0zWhVHShmGjP4QHyWOoHmJmzU6SqAqiyqAABwA3S9RkaaDMJHcp/izjrKejOLyTEieVbWoj/NUA81jeZGhXcILLDsB+d8NhKfgCDl9UZQRt3V55UOVZ/SLpbwB95lyc2sL7/wA2lP5XL+mX/Z/UzTSyY63U0XmS+K1/pP8AZpzRbzOuZP4rX+k/2ac0WOXZnOsGOc8LfrNH5g/iNKbskanzS4c8Hxqj8wfxGlL2biFUnMbbuBM0XQE/8i14c7hxieKXwj3aH741obaoqfGP1T7IertvDkeMbj/I3s/NpltZ074+waL+ER3SRpjTW0rWF2nTDkljb/aTJZdu4f5Z+o3sg4v0NTj7JOnRBJJ0ABLMdyqNSTIXEMlTNWdctJQadK1ld34OflW3n0Qdp7cpOFpI5VGINaoUe+/xQtrkD1m0YbZ2olRgqXFKmAlMWI0G9j2k6xxiyJTRI7FW4vfeT28ZLInmlb2RtWnT8Ym1jbwWO89kkxt/D/LP1H9kTi7wXGcayO6tLX86RTCjX7+3tjE8ocN8s/Uf2QtLb+HBvnP1H9knZL0Vvj7NB2U+aivWng+jd6pCc4VQ+5lHW4v6z/SQ9DlxSprVVQ5zLZDa1m3XN/zpG3KPlfRxNAUwrq+ZW18XTfHGDszlNVkrDDSbLset0lCk/wAqmh8+UX9cxY4hfyJeeSHLLD0aHRYhmBVjktTdwVOu9R13lzi2TCSRfQsheVni0x/mJ9Ajf3/4D94/2FX2SK25yxwlXL0buQA170qi791riZ7JejTfH2KYdLDzcY4t1/m0iKXKjDAWLN9m/sgvyqwtvHf7N/ZDZL0Pkj7JNlv2/nWUvll+2UdSAesye99GG+U32bSsco8elaoGpkkBbai2tzwmmnF7jLVknHwaXzJ/Fa/0n+zTmiW7ZnXMmf1Wv9JP4NOaPaKXZmSwZfzk8m8TicRTehTzqtLKSGUWbOTbU9VpT/eDj/Jz9dPbN1pU9euOlpxLVaVA4mA+8HaH7g/WT2wp5vtoeTn66e2egRSMHo5XMxbDz58H20PJz9dPbB+D7aHk5+untnoIUoYU4czDaefByA2h5Ofrp7YHvA2h5Ofrp7Z6GFKB0QhzMNiPPXvA2h+4P109sD3g4/yc/XT2z0IaUKyQ5g2I8+e8DH+Tn66e2d7wcf8AuP409s38pC5YczDaYF7wcf8AuD9dPbBHIHH/ALg/XT2zeisKRDlYbEYR8H+P/cfxp7Z3wfbQ/cfxp7ZvIWHVYcrDaYIeb/H/ALj+NPbA+D/H/uP409s3wpO6OHMw2IwP3gY/9z/Gntne8DH/ALn+NPbN5NKcacXMw2GDDkBj/wBz/GntgjkFjv3P8ae2bqVgCjDmYbEVPmv2RVwlCqldcrPXzqLg+D0aDh2gy7Z426OF165m5NuykqP/2Q=="/>
          <p:cNvSpPr>
            <a:spLocks noChangeAspect="1" noChangeArrowheads="1"/>
          </p:cNvSpPr>
          <p:nvPr/>
        </p:nvSpPr>
        <p:spPr bwMode="auto">
          <a:xfrm>
            <a:off x="155575" y="-1600200"/>
            <a:ext cx="228600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30" name="AutoShape 10" descr="data:image/jpeg;base64,/9j/4AAQSkZJRgABAQAAAQABAAD/2wCEAAkGBxQTEhUUEhQVFBQUFBQVFBQUFBQUFBUUFRQWFxQUFBQYHCggGBolHBUUITEhJSkrLi4uFx8zODMsNygtLisBCgoKDg0OGhAQGiwcHxwsLCwsLCwsLCwsLCwsLCwsLCwsLCwsLCwsLCwrLSwsLCwsLCwsLCwtLCwsLCwsLCwsLP/AABEIAQ8AugMBIgACEQEDEQH/xAAcAAAABwEBAAAAAAAAAAAAAAABAgMEBQYHAAj/xABKEAACAQIDAwYHDAgGAwEBAAABAgADEQQSIQUxQQYHE1FhcSIyVIGRodEUFhc0UnN0kpOxs/AjJDNTorLBw0JiZHKj4tLh8RVD/8QAGAEAAwEBAAAAAAAAAAAAAAAAAAECAwT/xAAmEQACAgEEAgMAAgMAAAAAAAAAAQIRMQMSEzIhUQRBQhRhIlJx/9oADAMBAAIRAxEAPwDSEEXVYnSXdFxOI2BWKAQi74e8YHFfz19kHJOzQbxUABSFyQ950KAALByTrwLwoACIFoN50AAnWg3nQoAsEQZwMKAG06decDpCgCsIGWC5gCFAcRCmGJhLdsAAYQlocwmsYHUtwisb0twjhYIAwgwtoYCUIDXs88MIIgmAACDAgwAC0AwbzjAAs6DaAIAdAJg2gWgB06dadEAa0ACDBAjAKYEM0LaIAsAwYUwGARBtOnQoBDD7teqOVMh8fiqlJM6KjKq3bMxBHcBvidTbFSmtNqiIA7AeCSxCkXva2/skb0n5NY6EpJNfZPAw0gffCC5FMZlFN3uQym68LHhB2ZtmpVZQUUBt9ukuBa+8rb1w5I4KfxtRK2ieEGR219o9CgIsWZgqAmwuTqSeoCMv/wB8+56lTKvSU2yst7r41gQeqU5pOiY6E5Lcl4J6cTI7aWPZGoqoB6VsuvDS4jSjtDENWNIpRugVmOZrZW6tN8W9XQL482r8E3AMgqW1MQ6PVRKWRS2jM2Yhd8RrbfqEoEVfCpBzcO1iSQRZRu0i5Ylr4uo/RY7zpXsPt12CXVQTX6JvG3WBvY6g68YaltLEOj1EWiEUuLMWzeB3aR8kQ/i6izRPwJADbdR8opqi/oelYtmPGxChdTEX5QOKZa1PMKoQnwwtiL3IIuIuWIfxNQspnSB2XttnqlGNJlCFy9PNYWI35u+J4LlFnqqGCCnUZlSx8MEGy5xwvDkiJ/F1FfjBY7wbyq4rlE6tUF6I6NiArZszAdVotR5R+HlqIwBpo4CIzMCwBIPZDliN/E1ErosbQhMgqO2ar03qoisKdRgyWIY0xY3HU0d7Mx71izhQtHclx4bdbdgjU02TL484pt/RIiAZDjHV3qVVpdEFpNlu5a50vfSMW5QVMtIgIC5qBtGYXQgAgLrreLkRS+LN4LJBtGOy8U1RLtYnMRorJpYcG1j2WnZhKO10xs1AOhRtVIsRuuO+HfBIcgI/ZkFNToRu75V+WvKepgVommiP0hcHPm0yhbWt3xDkby3fE4hsPXprSfKSmXNqRqykNxtqO4x7PFgtRrwmXCtgUdszC7ZGS9z4rbxaJ4bY9JCGUMCu67sQPNe0q/LLlo+ErJQoU1q1GF2DZiRmPgBQvE6n0RbkBytqY41ukRE6MIRkza5i173PZDj+xrWmlVlor4Cm7BnUMVBAzagX3+DuvCHZFG7fowM65WA0UgG40Gl+2V3l1ywbBGnToqtStUN8rXsE3DxTe5bQdxjbkfy2q4jEvhsVTWjUAOQKGHhL46MGJ1tqO4x8afmhLVkvFlpw2xaNNgypZhuJLG3dcx0uGUOagHhsACb7wN2kr/LzlFUwVBatJUYtUCEPe1irG+hGukluT+OavhqNZwA1SmrsFvYEjUC/CLaksA9SUn5YnV2BhySTT1JubFgPQDDVtjUWtdPFUKLEiwG4aGMuWfKQYGgKuTpGdxTRb2FyrMST1AKZUsPy12nUUPTwKsjaqQtQgjrBvrBaaf0Pnn/sy909k0lAAQAK2cb/ABt1yb6xGpsKgSSaYuTc2JHqvKryd5e1qmLXC4qgtJ3JUWzBlbKWGZW4G2/tjfa/OBiPdT4fCYcVCjMuudmbJoxCruF4cS9BzzzbLvW2RRbLdB4Iyra4sBw0hqeyqKqFCCwYPx8YbjeUKryw2qoLNgVCgEk9HV0A3nxpK7E5btiMHia3RqtXDoWy3JRvBJU9fA6R8S9BzTxbLViMBTcksoJKlCdR4J1I0idTZdIgL0a2FrWFjpu1GsiOQnKGpjaL1KqopWplAS9rZQbm5PXJna2KNKhVqKATTpO4B3EqpIB7NItquqEtSX0xalhETMVUAs2ZuN269YKYZQ5cCzsAGbiQNwmW4fnPxPgNUo0hSLhWZQ/YWAJNrhTeX3lPygXC4Q11sxOUUgdzs+q7uFrnuEbhQuRv7JSlg0UMFAAckt2lt5g4fDqihUFlXQDqmc7G5wcVVxNClUo0lWs6C4Dg5GJ8Jbt2GaXBxoN7f2R+J2PQdizU1LHedRfvh6ezqa5cqAdHfJbhm8b0yoco+VuLwOIArUqT4dm8GogYMy8Rq1g46uP3POU3LmjQoI9FlqvWGamutgul2qcRbdbffuMXH/RXNKqbZazOzCQvJXGYqtS6TFJTpZtaaIGzZflPcm1+qTV4n4JMz54R4OG76v3JE+W+z2w74XaFHQgUhUt8tVGUn/ct1M0HHbJo1wvTU0qZfFzi9rgXt6BHWIwNOpT6KoitTIAyMLrZSCNOywmil4IaM35A4J8Xia+PrC9s+Qbx0jDh2Iug7+yJ80GIWkmLqObIlOk7HqVekJPqmnYHA06SdHSRUQX8FRYa7/TGtHk5hUR0WhTVKmXOoWwbLquYcbQcgoyHCY6visccauGfEhHuKYvlWwIpKSL7tDbrhuVWJxXuhca2EfCspS7G5Vqg8Uk23kC3bNm2fs2lQXLRprTUm5CiwJta59EVxeDSqhSqgdG3qwuDY3FxHu/oKM45xtpridm4esm56qkj5LZHzKe43jrk5y/wdHC0KTtUD06SqwFNiLga2I3y4+97DdH0fQUujzZ8mUZc5Fs1uu0R962D8lo/ZrFaqgKHzj7do4zA06lAsUp4oKxZSti1J7b+GoHeZK8nuX+Cp4ajTd3V6dNUYdGxF1FjYjQy5YfZFBEamlKmqNqyBBlY9o4xk/JXBeS0fqCFqqArWC5e06+Op0KNAOtRworN4L+KSzZSt9LHjKtsbbFPB7WxD18wW+IQ2XMQWqKwJHVYesTVsDsihQN6NGnTJ0uiAH0wcbsahWN6tGnUPWyAn0wtBRV8ZzjYLI9mqMSjADo2FyQQBc6CVHkSp/8AztpNw6LLfhmCMSPWPTNL96+D8mo/UEfjAUujNIU0FMgg0woCEHeCohaWAoy/m85WYbCUKiV2YM1TMMqM2mUDeO6WfGcr8NisPiadBmLDDVmN0ZRYJY6nvEmvetg/JqP1BFcNyfwqXyUKS5lKNlUDMreMp7DBtZDyZryR2L7q2XiaYAzrXz0z1OtFCB5xceeROznrY9sJgWJCUS4J4hAbszdqr4I75tWA2dSoqVo01pqTchBlBNgLm3YBC4XZVGm7VKdJEd75nVQGa5ubnvj3hRm+3KKptvCogCqgw6qo3BVDWHompKY0q7LotVFZqSGqLWqFQWFt1jHdpLdjRnvObykplDg6aLWqsRm0zCmeAW3/APT7ryo4vk7X2eaGJq00qLcMyEXVG3hKnC/Ud1/Xr+G5P4ZHFRaFJXBJDhBmBO8369THuJwyupR1DKwsysLgjqIgpUFDHYO2qWKpCrSNxuZT4yNxVh1yQjPAbIoUSTRpJTJFiUULcDdePbSf+DRUuV/LJcAaQNI1OlVjowW2TKPXm9Ur/wAL6eSt9ovsjDno/aYX5ur/ADJM6pJe+trTaMI7bZDbujVPhhTyVvtB7IPwxL5K32g9ky04ftifQdse2I6kar8Ma+St9oPZOPPIvkp+1HsmV9B2+qB7n7Y9sBVI1T4ZF8lb7UeyD8Ma+Sn7UeyZV7n7fVONDt9UNsQqRqvwxL5KftR7Jx5318lP2g9kyoUe31RQYft9UNsQqRp/wvr5KftR7J3wwDyU/aj2TL/c/b6oAodvqhtgOpGoHngHkp+1HshfhfHkv/L/ANZmJods4UO31RbYBUjTjzvf6X/l/wCsAc7/APpf+X/rMyNHtgdB2x7YiqRqHwv/AOl/5f8ArOPO9/pf+X/rMxFDtg+5+31Q2xCpGmNzvHyUfa/9YHwwnyUfan/xmamh2wnufthtiFSNN+GE+Sj7U/8AjAPPC3ko+1P/AIzM/c3bEqqWMNkQe5HoLkLyoOPpVKhpil0dXo7Bs1/AVr3sPlW80skzjmQP6riPpI/BpzRphJeaLWDIeef9rhvm6v8AMkz7DcZoPPMf0uF+aqfzLM+w+8+abx6kfoWMJDkQBEagQcsMohjFYCZEC8VIgZYWAmBDkQcsHLHYBbQRBtD06d4rGJWnZZLYXDA8JKUMGm8jfw4CQ5lrTsq5Q9ULllwNBTwHd3RB9mqRu0/PGHIPiKuRAkpi9nFSbbv6SOZZadmbi0EnTrziYxARvid4jkxpiTqI45Jng1zmRP6riPpI/BpzRrzOeZEfquI+kj8GnNGvMZ9mJYMf55D+lw3zNT+dZQcMdTL/AM8v7bDfNVP51mf4bjNo9Sf0OIAE4Q1ojQGATOM4xDBnGBOMQwQYYGJiGBgAK747wVK5t1xpTj7Bkg3G/riY45J7CYMG3ZaPqFDNoOsi/wDSM6VxY/K9Md0Cyrx1ue7WZHQLjCD0b4liEC/eOo3jhQw4/frxibOTv06riICKxgNrG+v3Sv4yjlNpbq2GJ3G9hp3SF2lh7julxZMlaK8YBirCFmxzhI2xI1ju0a4reO6OOSZ4Na5kfiuI+kj8GnNHtM55kPiuI+k/2ac0eYz7MSwY7zyH9NhvmX/nEoFDjL9zy/t8N8y/4glCww3zaPUn9DhRBMMBCkSTUC06DCtGAMGFgmJgdBUX3awAYINt2hEQxWnRbIXCsUUgMwHggncCY7w20Mi/syb8b8IaoxpI6Es4r06VQWdlUMbNmKjRyPCGsVo7WIpZClxYi+g3xMpeCV2VyhVnVehOYAhAvhEsezzSR2ntilTAsA/BlXerA7iOGsp2DNruhdGQKFZWIbMxsSCOy8ttGjTNNKlRAWpktccWtozkasMwEiSSLi20R+0uUdRGKHDim2mjlidRpoOyMX25XDDMqLmGlwwFu+/rg7fx9StUFTIq6DUA3NhbUnfOwCvWILU1cU7jU2F33ZgRqNJSSF59jnC8oFNhUXJfTMDmGnXxtF8eA1ipupG9d3mMcPsLDuDdQjAC+Rj428kKeG6QdXBPh6lkOdCLkeLcdVuvuk+HgdyWSNxQsxiMWxlQM5I0Glh5uMQmqwZPJwjbFbx3RxG2K3jujjkieDW+ZE/q2I+kj8GnNGmb8yXxXEfSR+DTmkXmc+zFHBjvPH+3w3zL/wA8oeHG+X3nl/b4b5l/xJQsPxmsepP6F7wueDEyIGgoHnFoQCcYgDgw0Shs0Bho4wiZiRobg2v19kbAx5slv0gJ4An0AxMayOMJZgufcoKjuJJA8xLemOawQJYG3mJY+wSOpNY+eStZbIDqDbq3/nWZs0QlQpZwKdMG2bM5I1uNB5hr6TLVhKWTS3g21vu7ZBLiGWpT9z5SCoBFmVr8QxO/vk5itpV0Ufo0cDx1zXIB6tJLKRzUEKhOjJW5yMtm07RvETwOzXGYAAKzA5jw0sNBvjh1z2ZAUNr23d4kpSfwRf8ANt8koaVdmgEtfXid3qkTUpKaqE7he56tCbyXxlQ5b33xps2mC5J1Cg8Cb6bvX6oAM+UlBKWHLIiDPYA2DXDcc3rlGlu5TgrhQhBAFYdGDocoU5rDq1EqNprDBjPIFo0xe8d0d2jXFjUd00jkyng1nmQ+K4j6T/Zpy/lz2Sg8yHxXEfSf7NOaLpMp9mKODH+eb9vhvmX/ABBKFhhvl955D+nw3zL/AIkodDjNo9Sf0LQhhzCQNAJxgwDADoMLBvAA6w9B8rAjgYmDBEAHjuMxI3X0jzGVTZQTewue8+wSNp7pNY9kajTIW75bE33W65m8mifgHZldrgIGZuCqtzJdWZBnenWAJ8Jiptfu4RjsCumTIVcENmzU6zIx0tuvaTlHD0zuXEEA3AfFNlJB46yGWmxXBOjpmptcceu/aOEWFUjT+v536yDp7IKsTTJpqb3CsWvrcXvvtukrTJCAN43X1yWWKY5rD0SN2dtmlRZlq3TTMG1ObW1hbuj6vU07AJR9vveoB1IPWS39RHFWTJ0hblHtn3TUzAWRbhAd+p1J7TpIoRODebJGN2KRpizqO6LXjbEnUd0cckTwa3zI/FcR9J/s05o1pnXMh8VxH0n+zTmjETKfZiWDHueb4xh/mX/ElCw/GX3nm+MYf5lvxJQcMN82j1JXYcWhSIeEgaHWgQxhYgAM4wSJ1oACs4QAIaMA9MyT2fVuMrbt4kWIsmkiRUXRYsNh0YaWJ7L+uSuEwajebW7zILY20Muh3GSuGx5NQ7jrp/7mTTNkydQeDvBHcRGGKqWI1v1QKu1Brcrw46eeRdXE3IJI7oqKHVVyxCjjvlR2y967kddvQAP6S0BiAW4n7pWNsYcpVN/8YFQdz6+0S4ZM9TAxgwsEzUyAJjfEb/NHEb4jeO6OOSJYNc5kPiuI+k/2ac0e0zrmPH6riPpP9mnNGvMZ9mJYMb55vjGH+Yb8SUPD8ZfeeYfrGH+Yb8QyhYbjNo9BLsLmFhoUiBodAnToADacROgmIDgJ04QVF4wJDYWBNeoaa6MablSd2YW0vwuLi/bFKmAqISjqVcb1On/0dogbE2l7mqh8ofwSCL239vmmgbM2hQx1M5k8U2Kt4yE7irDW3aJlJtGkaKGuyahFwAPPYw+H2SzGxax43BPrBl0xWwHT9kekX5DHK47m3N55B4umcwK6Mp8VtDpwMnczTYgqcnlUAlmZjwGgjjD7Mt/hA79fRujzB7QzDwtOHb6YbEYno1zG5zNlpoLFnY7lEm2PwhqmFL1FpL4zaseCIPGYj1DtMl+U3JpMRTGQZatNbUz8oKNKbdnbwMc7C2eaSlqljVqa1CNy/Jpr2D7yZKK3XpC6E/JhpW2hFiN4O8EcIBly5X8n1FdmU5elGe3DNfwtO/Xzyt19kVV3AMOw/wBJupJmLi0MIhXGojpqLDepHeDG2I3iXHJnPBrnMkf1XEfSf7NOaJM75kviuIP+p/s05o8xn2EsGOc8nxih8wfxDKHh+MvfPAP1ij8w34hlFoHfNY9RfoVhCYpE7RGh15xMc0sBUbULYdZ0++KjZTcWXzXMNyHtYxvBJktR2ON7sfuimMohbLTUAtp1nvk70VsZE0aJbhu3xQjLJWpQFNO7f2nrkfhKbVHsoJPGwvYddoJ2DjQ2AvL7yG2a1MO7f4rKo6wpuW9OnpldwuzgWLMQBmIFhvPWPTL1sCqTRUMSWQFCePg7tO1bHzyJyvBcY1kf1ccqutMsA7AkLfW26/56oWpgqdVQXGY8G3N6ZmWI2wzYw13UizgZGGq0xoFsdxA175peH2jS6PpBVpikRozOFt1g3O+/CTKNDUrKpXwb08V7nQdIXGdSbqAvWx6hu07JLY3BJh6bV67XqqtqTLayMeFJG0v2nUxTEbawYqiv7oRnSk9MIrXzBmVtO26+uUnF1cTtCrdQzKDoN1OmO07h98aVibFMLy2xSNdmFVfksAPQygETQNlbZSsNQabgKSj8CQCLNuO/vkLsLkjTolXqHpKnDTwF/wBo4ntMfcpMEow9dgNWC36vGURSaeAin9ifK6ldqXYr/esgBTtF8I7NTUMxbKMovrYd/VAqoCeqBYzroToPz3Ss7fWzr15dezUy5JQO7eOEqnKwAVVA1sup7bmaaeTLW6mj8yPxXEfSf7NOaNeZzzIj9Vr/AEn+zTmjWil2MFgx7ngP6zQ+Yb8Qyi4dL3sLy888Q/WaHzB/EMpmyt5mkegLsLUcITvvYySw9AKPBHn4xzTpCw7NTfedOEJV6tN0zcrOlRoMFvv/AKxakLcP/kSo68Y7pXt168ZDLQhnBa3njfB1VDO9U5WGgU6FV7P/AFHVJDmNxIjb2LFR8qjKqm3Wb8dY4qyZOhPa+M6Rhl8QeLodT1x3sPZdQ/pATTynxv8ALY3NuPDSNdl4UXDubLwsMxGuptxt1SV2dmVGp6lS9wToSL6Ejh1ym6VIlK3bDO2oA3KAFHUB/WWLk7UN2UaEjMvaV4ei/oleqLrJDZlbIytxUg944+qZs1LLjdk0MSM1SmpYjxtVb6wsZROUXJU0rvRBKDxkOrpfcQf8S9s0dBZjbcfCXuO8fnrkXyqxBoqtcWNjkZTudTuEIydkuKZlKrc243trw75qPJTCBcOg/wAJ8IC286+Ge/q4C0zWhVHShmGjP4QHyWOoHmJmzU6SqAqiyqAABwA3S9RkaaDMJHcp/izjrKejOLyTEieVbWoj/NUA81jeZGhXcILLDsB+d8NhKfgCDl9UZQRt3V55UOVZ/SLpbwB95lyc2sL7/wA2lP5XL+mX/Z/UzTSyY63U0XmS+K1/pP8AZpzRbzOuZP4rX+k/2ac0WOXZnOsGOc8LfrNH5g/iNKbskanzS4c8Hxqj8wfxGlL2biFUnMbbuBM0XQE/8i14c7hxieKXwj3aH741obaoqfGP1T7IertvDkeMbj/I3s/NpltZ074+waL+ER3SRpjTW0rWF2nTDkljb/aTJZdu4f5Z+o3sg4v0NTj7JOnRBJJ0ABLMdyqNSTIXEMlTNWdctJQadK1ld34OflW3n0Qdp7cpOFpI5VGINaoUe+/xQtrkD1m0YbZ2olRgqXFKmAlMWI0G9j2k6xxiyJTRI7FW4vfeT28ZLInmlb2RtWnT8Ym1jbwWO89kkxt/D/LP1H9kTi7wXGcayO6tLX86RTCjX7+3tjE8ocN8s/Uf2QtLb+HBvnP1H9knZL0Vvj7NB2U+aivWng+jd6pCc4VQ+5lHW4v6z/SQ9DlxSprVVQ5zLZDa1m3XN/zpG3KPlfRxNAUwrq+ZW18XTfHGDszlNVkrDDSbLset0lCk/wAqmh8+UX9cxY4hfyJeeSHLLD0aHRYhmBVjktTdwVOu9R13lzi2TCSRfQsheVni0x/mJ9Ajf3/4D94/2FX2SK25yxwlXL0buQA170qi791riZ7JejTfH2KYdLDzcY4t1/m0iKXKjDAWLN9m/sgvyqwtvHf7N/ZDZL0Pkj7JNlv2/nWUvll+2UdSAesye99GG+U32bSsco8elaoGpkkBbai2tzwmmnF7jLVknHwaXzJ/Fa/0n+zTmiW7ZnXMmf1Wv9JP4NOaPaKXZmSwZfzk8m8TicRTehTzqtLKSGUWbOTbU9VpT/eDj/Jz9dPbN1pU9euOlpxLVaVA4mA+8HaH7g/WT2wp5vtoeTn66e2egRSMHo5XMxbDz58H20PJz9dPbB+D7aHk5+untnoIUoYU4czDaefByA2h5Ofrp7YHvA2h5Ofrp7Z6GFKB0QhzMNiPPXvA2h+4P109sD3g4/yc/XT2z0IaUKyQ5g2I8+e8DH+Tn66e2d7wcf8AuP409s38pC5YczDaYF7wcf8AuD9dPbBHIHH/ALg/XT2zeisKRDlYbEYR8H+P/cfxp7Z3wfbQ/cfxp7ZvIWHVYcrDaYIeb/H/ALj+NPbA+D/H/uP409s3wpO6OHMw2IwP3gY/9z/Gntne8DH/ALn+NPbN5NKcacXMw2GDDkBj/wBz/GntgjkFjv3P8ae2bqVgCjDmYbEVPmv2RVwlCqldcrPXzqLg+D0aDh2gy7Z426OF165m5NuykqP/2Q=="/>
          <p:cNvSpPr>
            <a:spLocks noChangeAspect="1" noChangeArrowheads="1"/>
          </p:cNvSpPr>
          <p:nvPr/>
        </p:nvSpPr>
        <p:spPr bwMode="auto">
          <a:xfrm>
            <a:off x="155575" y="-1600200"/>
            <a:ext cx="228600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32" name="Picture 12" descr="http://upload.wikimedia.org/wikipedia/en/9/95/AutobiographyOfMalcolm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352800"/>
            <a:ext cx="2286000" cy="33337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05200" y="2373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AUTOPILOT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3962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AUTOCORRECT</a:t>
            </a:r>
            <a:endParaRPr lang="en-US" dirty="0"/>
          </a:p>
        </p:txBody>
      </p:sp>
      <p:pic>
        <p:nvPicPr>
          <p:cNvPr id="5122" name="Picture 2" descr="http://nyshows.org/images/BabeRuthBaseballAutographed0817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895600"/>
            <a:ext cx="2663825" cy="17699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48006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AUTOGRAPH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bene-, ben-, beni-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good</a:t>
            </a:r>
          </a:p>
          <a:p>
            <a:r>
              <a:rPr lang="en-US" dirty="0" smtClean="0"/>
              <a:t>well</a:t>
            </a:r>
            <a:endParaRPr lang="en-US" dirty="0"/>
          </a:p>
        </p:txBody>
      </p:sp>
      <p:pic>
        <p:nvPicPr>
          <p:cNvPr id="4098" name="Picture 2" descr="Image result for benediction defin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685800"/>
            <a:ext cx="4236393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801469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288268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2325469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100" name="AutoShape 4" descr="data:image/jpeg;base64,/9j/4AAQSkZJRgABAQAAAQABAAD/2wCEAAkGBxISEhIUEBIUEBQUEA8PFQ8UDxAPEA8PFBEWFhQUFBQYHCggGBolHBQUITEhJSkrLi4uFx80ODMsNygtLi0BCgoKDg0OFxAQGiwkHCQsLCwsLCwsLCwsLCwsLCwsLCwsLCwsLCwsLCwsLCwsLCwsLCwsLCwsNywsNzcsKywsLP/AABEIAJ8BPgMBIgACEQEDEQH/xAAbAAABBQEBAAAAAAAAAAAAAAACAAEDBAUGB//EAEYQAAICAQIDBQMGCggGAwAAAAECAAMRBCEFEjEGE0FRYSJxkQdzgbHB0SMyQlJTcpOhs9IUJDRiY5Ky8BY1VYPC8RUlVP/EABkBAAMBAQEAAAAAAAAAAAAAAAABAgMEBf/EACERAAICAwEAAgMBAAAAAAAAAAABAhEDEiExBBMiQVFh/9oADAMBAAIRAxEAPwCvGjxT0zhGiiigAxEUcxQAHEULEYwHY0aPEYANFHigA2IsRR4BYOIo8WIADGIh4jQADEUKBEykPHxGBhSbKocCS6e4owYeEijgwatB4z0jRuWRTnqAZIwMp8FfNKb52/dLbWYniTVSaPXi7SZDdXtMrUgGaWou8pAul5j0ji6EzLspJ6SoaN950g0mJUu0m8tZCXAykrlkUmWk02/STir0g5gomcFhDaXHT0kfd5hY6Ia3ORiX0vkHKFla7UDwifR+Fq/U+shTX/TM62/MGp5SgTsbFupBHlMy6wZgvfKr2SoxFKVmdEY0eetZ5OoJMbMKMRE2VqhsxZixFiKwpDExuaFyxsQsNUNmMIUUaYNDR48WJRIMeLEWIAKKPFiIVAxpIBFiKytSKMRJOWLlg2CIcR5IVjYkUaWNCzGxFiHQ4dBwDioTCNt5HwnT1OreuZ59pqySJ1/BXwoBOZ5/ycaXUduCb8Zq8gB2kiiDySQrONnUCTmDdVHyB1gPdmIBlSFYIAeDY8YEFhkTNiTMJXsWWhFO58ysyy89ch5ZomQyn3PnDHlJrpCJdslog1CYlVpe1AzvKhWUiWZfNHDRACGMT0jzRsx4gRDEdEgYjEQyIsR0FgxYhcsWIUFgkRAQo0KCxsRYjxGAhoosRRgKKKKACjxsRSWirCxCCQRJlMh2aRpkLCBJ3hVaR26KT9UV16FN+FaIf72m/puDLgFzk+I+yXzRWuMKB9AmMvkxXhtH48n1mTTomKjblM1eGaAoQeYnbcEww++YRsIOxnLPJKXDpjBI1leGtkzEuJ2EtI05XE3THvcEyIxOd44aMY0MCMBHZgIgI3EiYw7LJWseWkSx7MSq5hNZI2aWkSyK0yNDJHEbG0slgZkFgliQ2GNEmCAY4EMGMBPTPNHGJIpkfLCAghMkEUEGEJRIoxjxRgNFEYoAMRFHigIGKEBGxAY0aPiLEQCijgQgkGxpAiODERGMljXCzoky65GRncek60oAuwx7hOd4I45sY+mdME2nnfLl+VHo/Gj+NlYLEySVlkbTns6KKmoUgbSJAxIA6ecukSStJe9IjWw6qQo2kpeABHwZi3ZokCWi54mkTmCQEweRPbImaAzS0iWxWWyB7IrDK5zLSJbJuaCzSImAWlJE2Sl4JaQc8bmjoRKzSFjBLwS8qhMzuSOJaVREahOr7KOb67RULRCTtVImWUsiZLxNDCGpkeYQE1TMXGiXEbEYRc0aZA5jRxGzHYCxGxHBihYDRRRRgLMcRsxjE2NEyyXAlUGSc8zaNYsVggGFmIGF0TVljh9nKd50Wi1fN8JywlzR6jlnPnxqXTpwz04zqSyypqLR4SjZrhjr98gp1XMfpnLHC11nVLKvC6HM0tEmQSenhGo0WwL+8L6esuMMLsNpjkmvEaRiyuTsT5TN1GsMLVuc+niOky9TeSdthKhAU5UX6dST1jtYZlV3S2l+0txohSJi8ENA7wHpGBhQWSM0iJjs0iZoITYcBlycDcwQSdh/6l+7lrAIIzj37wlKioxsp30qi77tMO7iDZxnAz5Ymjqdf1OMk+PlOe1VommJN+k5Wl4SJxHlJyMjPnJH4yvgDMiwyAzrUIs5HNo6svHW2MVjFZTjaI2pk3eSNiIOIoljQ3lYxAjCORBxKXCH0LMXNGEYyyNQueMTImeAb4rCiaLeQrqB4whesLCiSEIAsEIGMGh48aFmTKyo1+xsRQsxEyLZpqgYUQMMCF/4GqBEIEwlSGtRPSTuPRnRcP4bU9K8y5JGc5Oc+kvaLRrWoTlGM82TgsxkfD7OWpRjou4zCe3O5JB8p5k5ybavh6EYxSXOlu1xjpsJmaviZXAWNdrNiM9BMLV3b5jx479CU68L+q1gb4TLutErPbImedMYUYSnZYFkm73aZ4aTK8polMu024lyZFbbzSqbImckXEkjU18xxJqaub7ZYqpC7gTKc0uGsYN9IWQ1jYZz4zJ1txM2W1Ox5pzXEm3JBix230udJcKWpdpRslyy3aVXadsTkmVGgYkzAQTibI52dQI2IWI01OexQYUUYA4jQ4sRBYBEErJMRoBZWeqRNTLsXLChqRnGoxuSaJWCaxFqPYphTFzkS53cA0iKh7IhW6TLbANUWMR9BpMnzFK/NF3nrDYNWWcxBpELYYaCaCpIkDmbXZzSs7F2/FUH6WmHOs7Kn8EQQepxtgEHynP8t6420b/FuU6Zo9wuNhiUtcwAwPDxmjMvXIcmeVDrPSl4Zdr7yjqGyfOW7UMiUbH3bTric8jOJEEwnGDI+aboyY0IGJxGWAiQTQobAmeDiTpYSJMkWjc0tq8m+x+uRXavy2+2ZyW4Egu1OOs5/q/Kzo+z8RtZqTmZV1uT1kmo1GZSY7zpjFI55SbEwkbmET1gBcjMuyH0ruZEWkuolZjNY+GLR2XeCOGEzyxyfeYaA+BMvYy0su8wikCVn/fnLB0tv6Kz9lZ90NkH1sbPrEZDajLsysnoylc+7Mj5fWOxalkmIGBVp2O6q7Dp7KMwHwEP+i2fo7P2Vn3QsWojGjGlgcMCp64ZSpx7jDTTFtlBY+QBY/ARbIrRgRQmqI2OxGxBGCD6iJKWbPKrNjryqzY9+I9kJwYMBjCjppnbdVZvDKozDP0CNiSIOeFkGTHQWfo7P2T/AHSN9OVOGUqeuGUqce4ybL4QukgdJfSknZVLHyClj8BHbQ2fo7P2Vn3RNDTM0ZkiuZN3UY0yHFmiaDrtnYdmtRmoKfAkfROPTTNglVYgdWCsVGN9yBgS3w7UWIfZGR4zDPHeGprhajKztr7cDIlRrsnfpM2jijflLLqXWEZWmzH53dOR8cTh+to7N0LWadQM/wC8TD1Db7TSs1ezA/CZFoLH2QW9ACx+Am2NMzm0V7ZCBvLZ0lv6Oz9lZ90IaR1BLI4A8TWwA+kib2Y1ZUsEbpJLjI7amGOZWUHoWVlB9xPWUiWLmzJqRnaVEbBm1oUVwOUZP5oGT8JGSWqNMasnr0GVmHxLT8pM69qXRRzI6jGMlGUfEic7xUAmckJy26dTiteHPkSF5pmjI2+j1MpavTsmzqynrhlKnHnvOyMrOWUaIEtA6wc7ddhIuUscKpYnoqqWY+4DeQurKSGBUjYqwKsPeDuJokZbD2geEg5YccTVcM2dQdPHWkiSLb6R+/8ASOiFa8D0aHvK/nK/9YnoXbDtJdpbUSvu8NWXPOpJzzEbYYTz/S3/AISv5yv/AFieg9ru0Z0tqIKa7easvzOSCPaxgbTKS/JF3wj4LxL/AOQovXV1pyINrVUhfxSdsk4ZcZyPMTzxV2HunfcI44vEOfS21GoFC4aqxgMKRsdh5+OQZxGsq7ux6yclLHTPTPKxGf3SoLrREnxHZdh7TXpNW64yjM4zuMioEZmeO3Oq/wAD/I3880ew2p5NJq3wG5GZ+U7A4qBwZUHb1v8A8tX7Q/yzPVtukaKUUlZicW4g+pcWW8vMECewCFwCT0JPmZp9hB/XF+at+yYvEdf31r2FQnOc8oOQNgNvhNrsG/8AXF+at+yJxkl00UoNcNTtlwdblbU6f2mQslyjq3IeUtj85cb+YkHydD+1fN1/+ch0vHP6NrdRzb1PfYLF649rZwPTx8xOn4TwdaLNRZUQarq1dQDnlPtEgf3dwRI7QuHlKIcD3Cdx2JvarRat1xzIzuMjIytQIyPonIVgYG/gPqnZ9jNWK9Hq7AA/ds78p6Ny1A4Me7fGVLGkrRk/8far/A/Zt/PMXi/FLNU4st5ebkVPYBVeUEkdSfzjOhT5QebYaaok/wB8/wAs5vimoNttlmAnOxblByF26CaLJGL8M/plL9m18n39sX5q37Jf4p211Vd9qKtJVLHQZR8lQfEh+szPk9P9dX5q37Jj9otRjV6n5+3/AFGPaMpWyHCUVSO0CU8VpsZaxTqa8bj8okZGT+UpwRvuJwIP0eniJ23ybVlVv1D+xVyKoY7BuUlmYeg2GffONssDEt0yzNjyyc/bNMbVtLwzndJv07Psn/y7Xf8Ae/gLOa4KjM+wyuN9tp1HYyvm0GsXplrBnyzSsraIrSnIPDx/OnNnnrsq6zpwY3Jp/wANrgfD6krOosXOCeRSM4wcZA8yekiu7R6nmyorC5/EKsdvU5mhp3N2i9jqp3UdfZbP1TAavOZzSk41R0wipN2Rdpdat/IwqFbAe0/5THyyOoHrMvheufT2d5WFLcrJ7QJGDjOwI8po2VHbmBAIyMjGR5iVL9PjpGp/0bgq54dd2X47dqBf3oQd2qleVWHUN1yx8hOX4t2p1F1T1utfK6gHCOG6g7Et6TZ7Epgar9RPqecdYmR8Jqn4Y6q2Zd3Q+4/VO0+UP+z6H9U/wknKW1jBHTY/VOt+UJfwGh/Vb+Ek0vwiSOEUFiFUZYsFA6ZYnAH756WTVwupK61Wy915msPj5sfHlzsB6Tz3hrBLqXbol1bn9VXBP1Ts/lFoYWV3DetqxXzDcKwYkZPqG290WRhFd6HT23sVh36o9Z2blUhlHmMnB90z+3fCkpau2nHdXeA/FV8c3s+hG+PQzmS7MQqgszHlVQMlmPQAeM6/5Qj3Wj0WnYg2KUJAPhXUVJ92WAmaX9NW0mqOO0V/4Wof41P8RZ6b214LXrlapGUaqpFuTOxKMWAVv7jFSPQgTybSH8NT8/R/FWdd8ovFbNLxSm6k+0ulryp/FsQ22cyN6H7j4SlEjI7ZgfJ7Wy8UoVwUZWvVlOxVhU4IModu/wDmOt+fX+DXPT9Bw+nWanScT0hA/HS9DsSe7ZRkfnqcA+Yx5CeYdvD/APY6358fwa5rF2zJmEYSiBDWbknRd/AfVCZffHJ95+uMWl0ZGxp9SAyt1w6Njx9lgfsnba3tto7SGu0PeEDlBfuWIGegzPMlsMc3Hxkygn6CbR6K3bqipW/omjSl2GObCAfSEGW+M4u7iJYkn2iSWJPUsTkn4zMLxc0cYKPgNtnddku1Kaeq2u2k2ix8kApyleQKQQesv/8AEug/6av+WiedVXkSzXqvOJ44t2GzR0PG9fTc4aikadQgUoAgy2Sc+z7xD7OcWGlvFrKXAR15QQD7WN9/dMAWwlePVVRNu7NXiGqFttlgGA9juF6kBjnBm52f7XNp6mqsRrU/IwwBQHqu/wCT5eW85vS15xmaK0DGZyZsiXDtw4XJWzMcMF6eAE2uzPaavS021W0m8WuWIBTlKlApUhuvSUrVGN5l3V4kLJsaSxUdSO1PDlO3C0B8wmn+6ZHGuK03uGop/o6cgU14QZYE5b2dvEfCYjiHUu00UFIyb16a3ZzjQ0moFrIbAEdOVSActjfJ903Le2GgZi7cMVnJ5i7LpyzN5kkdZxpWRES/rIc7Oi7Q9sbtUvdKq6ejYd0pyzAdAzbDHoB8Zi03+sgCR+TEpc8J9O97I8R7vT218hbvGY84IwuUC7j6ItYg8PCchoddZWRyNgZBx1E26uMF9mAB9JyZYycrOrE4qNGxwnij6diV9oHHMh6Nj6j6zZXjmmY8x0/teOyHf3zlu8Hh1iXUeki2U4pm9xTihuxkBVX8VRgke8zKtcSE2ZEELmRX7ZoqSpGlwfiy6cW5QvzgDYgYxnz9855jtLl9e0oMhM0j4ZyXStqDkEe+afaftAmor06BGQ1AgkkHmyoXbHumXchmZeMHedEI2YTZL3k6zgXaw11dzfWNTUBygHBYL+aebZh5ZnFi2SVWnw2hNFR76d0vanR0ZfS6AJZvhyKkx9Iyce6cjxHXW6m1rbm5mO2Oioo6Ko8B1kFFm5B3kV5x6THvhqopdHWwI6N15LEfHmFYHH7pY7bccXW3rcqNWFpWrlYqSSru2dv1pjahpXLTaMf2ZTfTd7H9qn4fax5TZU4/CUhsEsB7LrnYN4eo9wmV2h4iNTqr71UoLbA4QkFl9hVwSNvyZScQJaXbMmKOGgkwCZqiGf/Z"/>
          <p:cNvSpPr>
            <a:spLocks noChangeAspect="1" noChangeArrowheads="1"/>
          </p:cNvSpPr>
          <p:nvPr/>
        </p:nvSpPr>
        <p:spPr bwMode="auto">
          <a:xfrm>
            <a:off x="155575" y="-1143000"/>
            <a:ext cx="47625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2" name="AutoShape 6" descr="data:image/jpeg;base64,/9j/4AAQSkZJRgABAQAAAQABAAD/2wCEAAkGBxISEhIUEBIUEBQUEA8PFQ8UDxAPEA8PFBEWFhQUFBQYHCggGBolHBQUITEhJSkrLi4uFx80ODMsNygtLi0BCgoKDg0OFxAQGiwkHCQsLCwsLCwsLCwsLCwsLCwsLCwsLCwsLCwsLCwsLCwsLCwsLCwsLCwsNywsNzcsKywsLP/AABEIAJ8BPgMBIgACEQEDEQH/xAAbAAABBQEBAAAAAAAAAAAAAAACAAEDBAUGB//EAEYQAAICAQIDBQMGCggGAwAAAAECAAMRBCEFEjEGE0FRYSJxkQdzgbHB0SMyQlJTcpOhs9IUJDRiY5Ky8BY1VYPC8RUlVP/EABkBAAMBAQEAAAAAAAAAAAAAAAABAgMEBf/EACERAAICAwEAAgMBAAAAAAAAAAABAhEDEiExBBMiQVFh/9oADAMBAAIRAxEAPwCvGjxT0zhGiiigAxEUcxQAHEULEYwHY0aPEYANFHigA2IsRR4BYOIo8WIADGIh4jQADEUKBEykPHxGBhSbKocCS6e4owYeEijgwatB4z0jRuWRTnqAZIwMp8FfNKb52/dLbWYniTVSaPXi7SZDdXtMrUgGaWou8pAul5j0ji6EzLspJ6SoaN950g0mJUu0m8tZCXAykrlkUmWk02/STir0g5gomcFhDaXHT0kfd5hY6Ia3ORiX0vkHKFla7UDwifR+Fq/U+shTX/TM62/MGp5SgTsbFupBHlMy6wZgvfKr2SoxFKVmdEY0eetZ5OoJMbMKMRE2VqhsxZixFiKwpDExuaFyxsQsNUNmMIUUaYNDR48WJRIMeLEWIAKKPFiIVAxpIBFiKytSKMRJOWLlg2CIcR5IVjYkUaWNCzGxFiHQ4dBwDioTCNt5HwnT1OreuZ59pqySJ1/BXwoBOZ5/ycaXUduCb8Zq8gB2kiiDySQrONnUCTmDdVHyB1gPdmIBlSFYIAeDY8YEFhkTNiTMJXsWWhFO58ysyy89ch5ZomQyn3PnDHlJrpCJdslog1CYlVpe1AzvKhWUiWZfNHDRACGMT0jzRsx4gRDEdEgYjEQyIsR0FgxYhcsWIUFgkRAQo0KCxsRYjxGAhoosRRgKKKKACjxsRSWirCxCCQRJlMh2aRpkLCBJ3hVaR26KT9UV16FN+FaIf72m/puDLgFzk+I+yXzRWuMKB9AmMvkxXhtH48n1mTTomKjblM1eGaAoQeYnbcEww++YRsIOxnLPJKXDpjBI1leGtkzEuJ2EtI05XE3THvcEyIxOd44aMY0MCMBHZgIgI3EiYw7LJWseWkSx7MSq5hNZI2aWkSyK0yNDJHEbG0slgZkFgliQ2GNEmCAY4EMGMBPTPNHGJIpkfLCAghMkEUEGEJRIoxjxRgNFEYoAMRFHigIGKEBGxAY0aPiLEQCijgQgkGxpAiODERGMljXCzoky65GRncek60oAuwx7hOd4I45sY+mdME2nnfLl+VHo/Gj+NlYLEySVlkbTns6KKmoUgbSJAxIA6ecukSStJe9IjWw6qQo2kpeABHwZi3ZokCWi54mkTmCQEweRPbImaAzS0iWxWWyB7IrDK5zLSJbJuaCzSImAWlJE2Sl4JaQc8bmjoRKzSFjBLwS8qhMzuSOJaVREahOr7KOb67RULRCTtVImWUsiZLxNDCGpkeYQE1TMXGiXEbEYRc0aZA5jRxGzHYCxGxHBihYDRRRRgLMcRsxjE2NEyyXAlUGSc8zaNYsVggGFmIGF0TVljh9nKd50Wi1fN8JywlzR6jlnPnxqXTpwz04zqSyypqLR4SjZrhjr98gp1XMfpnLHC11nVLKvC6HM0tEmQSenhGo0WwL+8L6esuMMLsNpjkmvEaRiyuTsT5TN1GsMLVuc+niOky9TeSdthKhAU5UX6dST1jtYZlV3S2l+0txohSJi8ENA7wHpGBhQWSM0iJjs0iZoITYcBlycDcwQSdh/6l+7lrAIIzj37wlKioxsp30qi77tMO7iDZxnAz5Ymjqdf1OMk+PlOe1VommJN+k5Wl4SJxHlJyMjPnJH4yvgDMiwyAzrUIs5HNo6svHW2MVjFZTjaI2pk3eSNiIOIoljQ3lYxAjCORBxKXCH0LMXNGEYyyNQueMTImeAb4rCiaLeQrqB4whesLCiSEIAsEIGMGh48aFmTKyo1+xsRQsxEyLZpqgYUQMMCF/4GqBEIEwlSGtRPSTuPRnRcP4bU9K8y5JGc5Oc+kvaLRrWoTlGM82TgsxkfD7OWpRjou4zCe3O5JB8p5k5ybavh6EYxSXOlu1xjpsJmaviZXAWNdrNiM9BMLV3b5jx479CU68L+q1gb4TLutErPbImedMYUYSnZYFkm73aZ4aTK8polMu024lyZFbbzSqbImckXEkjU18xxJqaub7ZYqpC7gTKc0uGsYN9IWQ1jYZz4zJ1txM2W1Ox5pzXEm3JBix230udJcKWpdpRslyy3aVXadsTkmVGgYkzAQTibI52dQI2IWI01OexQYUUYA4jQ4sRBYBEErJMRoBZWeqRNTLsXLChqRnGoxuSaJWCaxFqPYphTFzkS53cA0iKh7IhW6TLbANUWMR9BpMnzFK/NF3nrDYNWWcxBpELYYaCaCpIkDmbXZzSs7F2/FUH6WmHOs7Kn8EQQepxtgEHynP8t6420b/FuU6Zo9wuNhiUtcwAwPDxmjMvXIcmeVDrPSl4Zdr7yjqGyfOW7UMiUbH3bTric8jOJEEwnGDI+aboyY0IGJxGWAiQTQobAmeDiTpYSJMkWjc0tq8m+x+uRXavy2+2ZyW4Egu1OOs5/q/Kzo+z8RtZqTmZV1uT1kmo1GZSY7zpjFI55SbEwkbmET1gBcjMuyH0ruZEWkuolZjNY+GLR2XeCOGEzyxyfeYaA+BMvYy0su8wikCVn/fnLB0tv6Kz9lZ90NkH1sbPrEZDajLsysnoylc+7Mj5fWOxalkmIGBVp2O6q7Dp7KMwHwEP+i2fo7P2Vn3QsWojGjGlgcMCp64ZSpx7jDTTFtlBY+QBY/ARbIrRgRQmqI2OxGxBGCD6iJKWbPKrNjryqzY9+I9kJwYMBjCjppnbdVZvDKozDP0CNiSIOeFkGTHQWfo7P2T/AHSN9OVOGUqeuGUqce4ybL4QukgdJfSknZVLHyClj8BHbQ2fo7P2Vn3RNDTM0ZkiuZN3UY0yHFmiaDrtnYdmtRmoKfAkfROPTTNglVYgdWCsVGN9yBgS3w7UWIfZGR4zDPHeGprhajKztr7cDIlRrsnfpM2jijflLLqXWEZWmzH53dOR8cTh+to7N0LWadQM/wC8TD1Db7TSs1ezA/CZFoLH2QW9ACx+Am2NMzm0V7ZCBvLZ0lv6Oz9lZ90IaR1BLI4A8TWwA+kib2Y1ZUsEbpJLjI7amGOZWUHoWVlB9xPWUiWLmzJqRnaVEbBm1oUVwOUZP5oGT8JGSWqNMasnr0GVmHxLT8pM69qXRRzI6jGMlGUfEic7xUAmckJy26dTiteHPkSF5pmjI2+j1MpavTsmzqynrhlKnHnvOyMrOWUaIEtA6wc7ddhIuUscKpYnoqqWY+4DeQurKSGBUjYqwKsPeDuJokZbD2geEg5YccTVcM2dQdPHWkiSLb6R+/8ASOiFa8D0aHvK/nK/9YnoXbDtJdpbUSvu8NWXPOpJzzEbYYTz/S3/AISv5yv/AFieg9ru0Z0tqIKa7easvzOSCPaxgbTKS/JF3wj4LxL/AOQovXV1pyINrVUhfxSdsk4ZcZyPMTzxV2HunfcI44vEOfS21GoFC4aqxgMKRsdh5+OQZxGsq7ux6yclLHTPTPKxGf3SoLrREnxHZdh7TXpNW64yjM4zuMioEZmeO3Oq/wAD/I3880ew2p5NJq3wG5GZ+U7A4qBwZUHb1v8A8tX7Q/yzPVtukaKUUlZicW4g+pcWW8vMECewCFwCT0JPmZp9hB/XF+at+yYvEdf31r2FQnOc8oOQNgNvhNrsG/8AXF+at+yJxkl00UoNcNTtlwdblbU6f2mQslyjq3IeUtj85cb+YkHydD+1fN1/+ch0vHP6NrdRzb1PfYLF649rZwPTx8xOn4TwdaLNRZUQarq1dQDnlPtEgf3dwRI7QuHlKIcD3Cdx2JvarRat1xzIzuMjIytQIyPonIVgYG/gPqnZ9jNWK9Hq7AA/ds78p6Ny1A4Me7fGVLGkrRk/8far/A/Zt/PMXi/FLNU4st5ebkVPYBVeUEkdSfzjOhT5QebYaaok/wB8/wAs5vimoNttlmAnOxblByF26CaLJGL8M/plL9m18n39sX5q37Jf4p211Vd9qKtJVLHQZR8lQfEh+szPk9P9dX5q37Jj9otRjV6n5+3/AFGPaMpWyHCUVSO0CU8VpsZaxTqa8bj8okZGT+UpwRvuJwIP0eniJ23ybVlVv1D+xVyKoY7BuUlmYeg2GffONssDEt0yzNjyyc/bNMbVtLwzndJv07Psn/y7Xf8Ae/gLOa4KjM+wyuN9tp1HYyvm0GsXplrBnyzSsraIrSnIPDx/OnNnnrsq6zpwY3Jp/wANrgfD6krOosXOCeRSM4wcZA8yekiu7R6nmyorC5/EKsdvU5mhp3N2i9jqp3UdfZbP1TAavOZzSk41R0wipN2Rdpdat/IwqFbAe0/5THyyOoHrMvheufT2d5WFLcrJ7QJGDjOwI8po2VHbmBAIyMjGR5iVL9PjpGp/0bgq54dd2X47dqBf3oQd2qleVWHUN1yx8hOX4t2p1F1T1utfK6gHCOG6g7Et6TZ7Epgar9RPqecdYmR8Jqn4Y6q2Zd3Q+4/VO0+UP+z6H9U/wknKW1jBHTY/VOt+UJfwGh/Vb+Ek0vwiSOEUFiFUZYsFA6ZYnAH756WTVwupK61Wy915msPj5sfHlzsB6Tz3hrBLqXbol1bn9VXBP1Ts/lFoYWV3DetqxXzDcKwYkZPqG290WRhFd6HT23sVh36o9Z2blUhlHmMnB90z+3fCkpau2nHdXeA/FV8c3s+hG+PQzmS7MQqgszHlVQMlmPQAeM6/5Qj3Wj0WnYg2KUJAPhXUVJ92WAmaX9NW0mqOO0V/4Wof41P8RZ6b214LXrlapGUaqpFuTOxKMWAVv7jFSPQgTybSH8NT8/R/FWdd8ovFbNLxSm6k+0ulryp/FsQ22cyN6H7j4SlEjI7ZgfJ7Wy8UoVwUZWvVlOxVhU4IModu/wDmOt+fX+DXPT9Bw+nWanScT0hA/HS9DsSe7ZRkfnqcA+Yx5CeYdvD/APY6358fwa5rF2zJmEYSiBDWbknRd/AfVCZffHJ95+uMWl0ZGxp9SAyt1w6Njx9lgfsnba3tto7SGu0PeEDlBfuWIGegzPMlsMc3Hxkygn6CbR6K3bqipW/omjSl2GObCAfSEGW+M4u7iJYkn2iSWJPUsTkn4zMLxc0cYKPgNtnddku1Kaeq2u2k2ix8kApyleQKQQesv/8AEug/6av+WiedVXkSzXqvOJ44t2GzR0PG9fTc4aikadQgUoAgy2Sc+z7xD7OcWGlvFrKXAR15QQD7WN9/dMAWwlePVVRNu7NXiGqFttlgGA9juF6kBjnBm52f7XNp6mqsRrU/IwwBQHqu/wCT5eW85vS15xmaK0DGZyZsiXDtw4XJWzMcMF6eAE2uzPaavS021W0m8WuWIBTlKlApUhuvSUrVGN5l3V4kLJsaSxUdSO1PDlO3C0B8wmn+6ZHGuK03uGop/o6cgU14QZYE5b2dvEfCYjiHUu00UFIyb16a3ZzjQ0moFrIbAEdOVSActjfJ903Le2GgZi7cMVnJ5i7LpyzN5kkdZxpWRES/rIc7Oi7Q9sbtUvdKq6ejYd0pyzAdAzbDHoB8Zi03+sgCR+TEpc8J9O97I8R7vT218hbvGY84IwuUC7j6ItYg8PCchoddZWRyNgZBx1E26uMF9mAB9JyZYycrOrE4qNGxwnij6diV9oHHMh6Nj6j6zZXjmmY8x0/teOyHf3zlu8Hh1iXUeki2U4pm9xTihuxkBVX8VRgke8zKtcSE2ZEELmRX7ZoqSpGlwfiy6cW5QvzgDYgYxnz9855jtLl9e0oMhM0j4ZyXStqDkEe+afaftAmor06BGQ1AgkkHmyoXbHumXchmZeMHedEI2YTZL3k6zgXaw11dzfWNTUBygHBYL+aebZh5ZnFi2SVWnw2hNFR76d0vanR0ZfS6AJZvhyKkx9Iyce6cjxHXW6m1rbm5mO2Oioo6Ko8B1kFFm5B3kV5x6THvhqopdHWwI6N15LEfHmFYHH7pY7bccXW3rcqNWFpWrlYqSSru2dv1pjahpXLTaMf2ZTfTd7H9qn4fax5TZU4/CUhsEsB7LrnYN4eo9wmV2h4iNTqr71UoLbA4QkFl9hVwSNvyZScQJaXbMmKOGgkwCZqiGf/Z"/>
          <p:cNvSpPr>
            <a:spLocks noChangeAspect="1" noChangeArrowheads="1"/>
          </p:cNvSpPr>
          <p:nvPr/>
        </p:nvSpPr>
        <p:spPr bwMode="auto">
          <a:xfrm>
            <a:off x="155575" y="-1143000"/>
            <a:ext cx="47625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4" name="Picture 8" descr="http://images.popmatters.com/misc_art/b/book-benediction-kentharuf-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76200"/>
            <a:ext cx="3429000" cy="1524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1447800"/>
            <a:ext cx="20574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106" name="AutoShape 10" descr="data:image/png;base64,iVBORw0KGgoAAAANSUhEUgAAASQAAABlCAMAAADTVG6jAAAAflBMVEX///8AAAD19fVERER+fn4jIyPq6upHR0f8/PyFhYWZmZnm5ube3t64uLhaWlqioqJOTk4/Pz++vr7v7+/a2tq9vb0cHBytra3Q0NCQkJBwcHAxMTFgYGCqqqooKCiVlZUWFhbJyclra2s3Nzd3d3eLi4sMDAwXFxdTU1NlZWXGz1stAAAILklEQVR4nO1bZ5erOAyNgYBDCaGEUFNJ+/9/cGWqDIaXZOZsdt/x/cTYlsu1JMtyZrGQkJCQkJCQkJCQkJCQkJCQkJCQkJD4j2NDcutbY1tXL7rfj6dvjf8yVLL+FkkOqWF+afzX8T2SLOBnmZbroyRpGitCzqGi6Lb+nfHfwPdIepAs/s7Ib+NrJAUGSZWvjPw+vkaSbpDVVwb+AJKkFyBJegF/AUm27/9OR5P4/5NED4T8SkfT+AtIMiVJf4Qk6QVIkl6AJOkFSJJegCTpBUiSXsDfTFLwaxH3v0iSols2wJpKXyi6XdUHfDG1bSYRzAm3Xfei8PfJI2VVHKKGdTudtl3bg56ozrUACfhrRUhVipJ3owEb2HbQjPJWpq8hKdiu1CrhvE+LUNDMcjSvql/mJpe4twhxFqH5qCqzdDeaVy8agWizuAdBaBuGuzKrCtTrlnUTkoGKBH5i3FiD2ybx64F81I/WNKOx+7izgvvajSnugLKEuqWxPjxXtMxZkrY5GsxLhgpBC7yqSEP9A0m+7/WVz0G2ke440TKeIklxUS/kCTthD0jyn7e+wS0/DUlqrNcu931ZpmFnAiS5yqZd5vYdkvRFxW1Wuk5xrfTpwbOsVBR6mrsrkmqI5Q6TlDDp9WFXXA1Wx7FEseitEz05TpGRfOsA6r7svNahYuembJG3ZEjSlYnv08Nul+TsU2WFOnSQElJ1VA98iioKodkhPzIJpPhAUrGGHShcxrfzBkl5CPNblq35B8kFdhyblL5k2tlqF92x5SSIJKZbTa1Vwh9o73SwH8/sFNNhotfaAsBxX/uGMRvj0NpqmMIa0hiTpKSMoc5H+TnJ2m/suGkBQkbRDchUtuhroQ+SVWtTVmj0P0ElG+DWwBmZ8Ayk9bqkw0Ap9qCKeexHZiQd3d7ywYuWvSh0feZEXXAWbl2HTzcLOHrihjuwvfWtX70C/Xp4korzaL64EMABPVohpxxAZdSpDGU72u7/Gwl2lcBUPP4UCWDXNm0fypWMMvbOvtM1RtIZeUdGaasQNIG6sWj9ZItJUp5ALX/exB7yV9VD5nIQqrRzxiTZe+Z1+AFBe1pJitz7O6h80PA81M+9QZ2AQzqUKm7t6hlJ3Ox3rarAQsHRjUR3N/JkLGKSXNCj4RziCJFEYSenTiNMkiog4QA+tm1K+h18B4yksZsPPXKpJ0XXwumBrtXKDyRlXE18IWnzCaKCl7WydpmIJNsg2XiMApEEKrkbNWiASIKzLh9ZkdLNlZG0Hu3aCwCSngI5s9UHIOEpEAMlSWhTz+8d+KG8/gpI+8UBwp+VwpEEFiHyol5PUkY2k/cCRFLOnzgNTktybpqKB/ojVJEiwQIjklaK6Qq1YbGAI7iqt3rraiaStrtV9E6Sw5KoOiZJ0cRG4HQknY4zv6roSbIvwvdO5UzU2oHR4WRfhEo8obE/SFZ1DCazFGDfuiJrFG+UZFMv+TktamOSgmxgsQ3sqF29SW7TQU1PErg7IQcHcqzFPycpFboys3FFGZnEBEka2dRO2JsW5UjSJ46cIG9Xr5HL9M8GepJMshSqrn9suPmcJPFd3GnM7E68UhOibM1tiqRsWpQzt5HFNlDKdvUlMYZX3R49SQm5CJtBpPpTkhJh+akh6QgBjCJG1W6WpLM1IUoHJAmPLhZA1l8leUzf2jmShO4doqfapf1Ak4SH4rYhKSLn2chilqR8JiHxgiZpv6RJ4c81SUzCofNJxmxSboYkdVaU80mlsMX6v+OTLsLTbd2cbnnlZacxQ9J5OkpecKfbheyFXf/W6Wb+/HQjop8bKMtGw0xxfYcZkgpxCNYAxUmlOE7y+zjp9lKcFGdEE/gOiNyaMOcHJD0EAVjS3vODJnEzgNJOZoYkRXTr60RRxO2L7e2CI25vUp9RxL0WRtx+hCLuT0kSnC1wd2vJT0Uht+0dmknPkMRuaeM5W0ZSiSKSrMcgVVdhh+5u5swPmRFJ23HWoQq40d3tY5JuQ9eh4CzAsbmA4Pq0m/QcSfGRXEaiwNyBfQyyAKMznqXhutUr0cQVZ8FnATwyjmjAKDZt0x+QRNQBS8DRvjUUeiUjS4ej79LmImdIYvmkcrCzsKJ9VYRJohu4nvMNbXWYTxoe76J8UswlIivABnTnx+ckPeCOdXdw3swgJOo3lqkVlzVkenRrC+ZIqtQmx6JU6/SWy0zCOUGOVj8HCqc22aDMJK0yjGiSirlHVV0xuxSvkPYGK5wK+pyknD1ckTJuvG3osnQzdhHsDhXtwnqnqb2Fbc+6E2+WpEUABEdFL/oAPWpE+RfckL0hmHG9PD1mM9K4hwCWICXpyWp6ch7k0q6cz3EDs4Zj06YZzPW+67j9nKS1zsyC3PKr6ZqH6ulrzZufDgpBLmliuu5BY6vZ9P5hnqRFoLF3mErUrESNVnTwzG0/67cQmEPyZK9mB8q/lijMbm7r6wEmqTFbFJIEOsisdLNiA67Y084dRTCfkuSxdzd64m7s5ujdzYlw/RXVi0gydCy6xKK9KeiDq7VS4HbeiY7e3WIVt+jyvcPfAoT4DRGuj3gdH5J0NrRqtPhsXJbRcu/lhfAu5zzVrKpfu1y97qmDYPOgDpIvfidqItEgVYenepF7e2iYGWmlbpax2fANwrKZ5OPQD0EL9cI3s67GZR9F+8sm4c9M6qmTWeDXQO3T1o+nb7M09P3TTP1c1+Fp+5KoEsMY9lwa2j75fvznh3wLmp2+9o98EhISEhISEhISEhISEhISEhISEhISEhISEhISEhISEhISEhISEj/EP1mxdt17Tv4rAAAAAElFTkSuQmCC"/>
          <p:cNvSpPr>
            <a:spLocks noChangeAspect="1" noChangeArrowheads="1"/>
          </p:cNvSpPr>
          <p:nvPr/>
        </p:nvSpPr>
        <p:spPr bwMode="auto">
          <a:xfrm>
            <a:off x="155575" y="-579438"/>
            <a:ext cx="3486150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8" name="AutoShape 12" descr="data:image/png;base64,iVBORw0KGgoAAAANSUhEUgAAASQAAABlCAMAAADTVG6jAAAAflBMVEX///8AAAD19fVERER+fn4jIyPq6upHR0f8/PyFhYWZmZnm5ube3t64uLhaWlqioqJOTk4/Pz++vr7v7+/a2tq9vb0cHBytra3Q0NCQkJBwcHAxMTFgYGCqqqooKCiVlZUWFhbJyclra2s3Nzd3d3eLi4sMDAwXFxdTU1NlZWXGz1stAAAILklEQVR4nO1bZ5erOAyNgYBDCaGEUFNJ+/9/cGWqDIaXZOZsdt/x/cTYlsu1JMtyZrGQkJCQkJCQkJCQkJCQkJCQkJCQkJD4j2NDcutbY1tXL7rfj6dvjf8yVLL+FkkOqWF+afzX8T2SLOBnmZbroyRpGitCzqGi6Lb+nfHfwPdIepAs/s7Ib+NrJAUGSZWvjPw+vkaSbpDVVwb+AJKkFyBJegF/AUm27/9OR5P4/5NED4T8SkfT+AtIMiVJf4Qk6QVIkl6AJOkFSJJegCTpBUiSXsDfTFLwaxH3v0iSols2wJpKXyi6XdUHfDG1bSYRzAm3Xfei8PfJI2VVHKKGdTudtl3bg56ozrUACfhrRUhVipJ3owEb2HbQjPJWpq8hKdiu1CrhvE+LUNDMcjSvql/mJpe4twhxFqH5qCqzdDeaVy8agWizuAdBaBuGuzKrCtTrlnUTkoGKBH5i3FiD2ybx64F81I/WNKOx+7izgvvajSnugLKEuqWxPjxXtMxZkrY5GsxLhgpBC7yqSEP9A0m+7/WVz0G2ke440TKeIklxUS/kCTthD0jyn7e+wS0/DUlqrNcu931ZpmFnAiS5yqZd5vYdkvRFxW1Wuk5xrfTpwbOsVBR6mrsrkmqI5Q6TlDDp9WFXXA1Wx7FEseitEz05TpGRfOsA6r7svNahYuembJG3ZEjSlYnv08Nul+TsU2WFOnSQElJ1VA98iioKodkhPzIJpPhAUrGGHShcxrfzBkl5CPNblq35B8kFdhyblL5k2tlqF92x5SSIJKZbTa1Vwh9o73SwH8/sFNNhotfaAsBxX/uGMRvj0NpqmMIa0hiTpKSMoc5H+TnJ2m/suGkBQkbRDchUtuhroQ+SVWtTVmj0P0ElG+DWwBmZ8Ayk9bqkw0Ap9qCKeexHZiQd3d7ywYuWvSh0feZEXXAWbl2HTzcLOHrihjuwvfWtX70C/Xp4korzaL64EMABPVohpxxAZdSpDGU72u7/Gwl2lcBUPP4UCWDXNm0fypWMMvbOvtM1RtIZeUdGaasQNIG6sWj9ZItJUp5ALX/exB7yV9VD5nIQqrRzxiTZe+Z1+AFBe1pJitz7O6h80PA81M+9QZ2AQzqUKm7t6hlJ3Ox3rarAQsHRjUR3N/JkLGKSXNCj4RziCJFEYSenTiNMkiog4QA+tm1K+h18B4yksZsPPXKpJ0XXwumBrtXKDyRlXE18IWnzCaKCl7WydpmIJNsg2XiMApEEKrkbNWiASIKzLh9ZkdLNlZG0Hu3aCwCSngI5s9UHIOEpEAMlSWhTz+8d+KG8/gpI+8UBwp+VwpEEFiHyol5PUkY2k/cCRFLOnzgNTktybpqKB/ojVJEiwQIjklaK6Qq1YbGAI7iqt3rraiaStrtV9E6Sw5KoOiZJ0cRG4HQknY4zv6roSbIvwvdO5UzU2oHR4WRfhEo8obE/SFZ1DCazFGDfuiJrFG+UZFMv+TktamOSgmxgsQ3sqF29SW7TQU1PErg7IQcHcqzFPycpFboys3FFGZnEBEka2dRO2JsW5UjSJ46cIG9Xr5HL9M8GepJMshSqrn9suPmcJPFd3GnM7E68UhOibM1tiqRsWpQzt5HFNlDKdvUlMYZX3R49SQm5CJtBpPpTkhJh+akh6QgBjCJG1W6WpLM1IUoHJAmPLhZA1l8leUzf2jmShO4doqfapf1Ak4SH4rYhKSLn2chilqR8JiHxgiZpv6RJ4c81SUzCofNJxmxSboYkdVaU80mlsMX6v+OTLsLTbd2cbnnlZacxQ9J5OkpecKfbheyFXf/W6Wb+/HQjop8bKMtGw0xxfYcZkgpxCNYAxUmlOE7y+zjp9lKcFGdEE/gOiNyaMOcHJD0EAVjS3vODJnEzgNJOZoYkRXTr60RRxO2L7e2CI25vUp9RxL0WRtx+hCLuT0kSnC1wd2vJT0Uht+0dmknPkMRuaeM5W0ZSiSKSrMcgVVdhh+5u5swPmRFJ23HWoQq40d3tY5JuQ9eh4CzAsbmA4Pq0m/QcSfGRXEaiwNyBfQyyAKMznqXhutUr0cQVZ8FnATwyjmjAKDZt0x+QRNQBS8DRvjUUeiUjS4ej79LmImdIYvmkcrCzsKJ9VYRJohu4nvMNbXWYTxoe76J8UswlIivABnTnx+ckPeCOdXdw3swgJOo3lqkVlzVkenRrC+ZIqtQmx6JU6/SWy0zCOUGOVj8HCqc22aDMJK0yjGiSirlHVV0xuxSvkPYGK5wK+pyknD1ckTJuvG3osnQzdhHsDhXtwnqnqb2Fbc+6E2+WpEUABEdFL/oAPWpE+RfckL0hmHG9PD1mM9K4hwCWICXpyWp6ch7k0q6cz3EDs4Zj06YZzPW+67j9nKS1zsyC3PKr6ZqH6ulrzZufDgpBLmliuu5BY6vZ9P5hnqRFoLF3mErUrESNVnTwzG0/67cQmEPyZK9mB8q/lijMbm7r6wEmqTFbFJIEOsisdLNiA67Y084dRTCfkuSxdzd64m7s5ujdzYlw/RXVi0gydCy6xKK9KeiDq7VS4HbeiY7e3WIVt+jyvcPfAoT4DRGuj3gdH5J0NrRqtPhsXJbRcu/lhfAu5zzVrKpfu1y97qmDYPOgDpIvfidqItEgVYenepF7e2iYGWmlbpax2fANwrKZ5OPQD0EL9cI3s67GZR9F+8sm4c9M6qmTWeDXQO3T1o+nb7M09P3TTP1c1+Fp+5KoEsMY9lwa2j75fvznh3wLmp2+9o98EhISEhISEhISEhISEhISEhISEhISEhISEhISEhISEhISEhISEj/EP1mxdt17Tv4rAAAAAElFTkSuQmCC"/>
          <p:cNvSpPr>
            <a:spLocks noChangeAspect="1" noChangeArrowheads="1"/>
          </p:cNvSpPr>
          <p:nvPr/>
        </p:nvSpPr>
        <p:spPr bwMode="auto">
          <a:xfrm>
            <a:off x="155575" y="-579438"/>
            <a:ext cx="3486150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0" name="AutoShape 14" descr="data:image/png;base64,iVBORw0KGgoAAAANSUhEUgAAASQAAABlCAMAAADTVG6jAAAAflBMVEX///8AAAD19fVERER+fn4jIyPq6upHR0f8/PyFhYWZmZnm5ube3t64uLhaWlqioqJOTk4/Pz++vr7v7+/a2tq9vb0cHBytra3Q0NCQkJBwcHAxMTFgYGCqqqooKCiVlZUWFhbJyclra2s3Nzd3d3eLi4sMDAwXFxdTU1NlZWXGz1stAAAILklEQVR4nO1bZ5erOAyNgYBDCaGEUFNJ+/9/cGWqDIaXZOZsdt/x/cTYlsu1JMtyZrGQkJCQkJCQkJCQkJCQkJCQkJCQkJD4j2NDcutbY1tXL7rfj6dvjf8yVLL+FkkOqWF+afzX8T2SLOBnmZbroyRpGitCzqGi6Lb+nfHfwPdIepAs/s7Ib+NrJAUGSZWvjPw+vkaSbpDVVwb+AJKkFyBJegF/AUm27/9OR5P4/5NED4T8SkfT+AtIMiVJf4Qk6QVIkl6AJOkFSJJegCTpBUiSXsDfTFLwaxH3v0iSols2wJpKXyi6XdUHfDG1bSYRzAm3Xfei8PfJI2VVHKKGdTudtl3bg56ozrUACfhrRUhVipJ3owEb2HbQjPJWpq8hKdiu1CrhvE+LUNDMcjSvql/mJpe4twhxFqH5qCqzdDeaVy8agWizuAdBaBuGuzKrCtTrlnUTkoGKBH5i3FiD2ybx64F81I/WNKOx+7izgvvajSnugLKEuqWxPjxXtMxZkrY5GsxLhgpBC7yqSEP9A0m+7/WVz0G2ke440TKeIklxUS/kCTthD0jyn7e+wS0/DUlqrNcu931ZpmFnAiS5yqZd5vYdkvRFxW1Wuk5xrfTpwbOsVBR6mrsrkmqI5Q6TlDDp9WFXXA1Wx7FEseitEz05TpGRfOsA6r7svNahYuembJG3ZEjSlYnv08Nul+TsU2WFOnSQElJ1VA98iioKodkhPzIJpPhAUrGGHShcxrfzBkl5CPNblq35B8kFdhyblL5k2tlqF92x5SSIJKZbTa1Vwh9o73SwH8/sFNNhotfaAsBxX/uGMRvj0NpqmMIa0hiTpKSMoc5H+TnJ2m/suGkBQkbRDchUtuhroQ+SVWtTVmj0P0ElG+DWwBmZ8Ayk9bqkw0Ap9qCKeexHZiQd3d7ywYuWvSh0feZEXXAWbl2HTzcLOHrihjuwvfWtX70C/Xp4korzaL64EMABPVohpxxAZdSpDGU72u7/Gwl2lcBUPP4UCWDXNm0fypWMMvbOvtM1RtIZeUdGaasQNIG6sWj9ZItJUp5ALX/exB7yV9VD5nIQqrRzxiTZe+Z1+AFBe1pJitz7O6h80PA81M+9QZ2AQzqUKm7t6hlJ3Ox3rarAQsHRjUR3N/JkLGKSXNCj4RziCJFEYSenTiNMkiog4QA+tm1K+h18B4yksZsPPXKpJ0XXwumBrtXKDyRlXE18IWnzCaKCl7WydpmIJNsg2XiMApEEKrkbNWiASIKzLh9ZkdLNlZG0Hu3aCwCSngI5s9UHIOEpEAMlSWhTz+8d+KG8/gpI+8UBwp+VwpEEFiHyol5PUkY2k/cCRFLOnzgNTktybpqKB/ojVJEiwQIjklaK6Qq1YbGAI7iqt3rraiaStrtV9E6Sw5KoOiZJ0cRG4HQknY4zv6roSbIvwvdO5UzU2oHR4WRfhEo8obE/SFZ1DCazFGDfuiJrFG+UZFMv+TktamOSgmxgsQ3sqF29SW7TQU1PErg7IQcHcqzFPycpFboys3FFGZnEBEka2dRO2JsW5UjSJ46cIG9Xr5HL9M8GepJMshSqrn9suPmcJPFd3GnM7E68UhOibM1tiqRsWpQzt5HFNlDKdvUlMYZX3R49SQm5CJtBpPpTkhJh+akh6QgBjCJG1W6WpLM1IUoHJAmPLhZA1l8leUzf2jmShO4doqfapf1Ak4SH4rYhKSLn2chilqR8JiHxgiZpv6RJ4c81SUzCofNJxmxSboYkdVaU80mlsMX6v+OTLsLTbd2cbnnlZacxQ9J5OkpecKfbheyFXf/W6Wb+/HQjop8bKMtGw0xxfYcZkgpxCNYAxUmlOE7y+zjp9lKcFGdEE/gOiNyaMOcHJD0EAVjS3vODJnEzgNJOZoYkRXTr60RRxO2L7e2CI25vUp9RxL0WRtx+hCLuT0kSnC1wd2vJT0Uht+0dmknPkMRuaeM5W0ZSiSKSrMcgVVdhh+5u5swPmRFJ23HWoQq40d3tY5JuQ9eh4CzAsbmA4Pq0m/QcSfGRXEaiwNyBfQyyAKMznqXhutUr0cQVZ8FnATwyjmjAKDZt0x+QRNQBS8DRvjUUeiUjS4ej79LmImdIYvmkcrCzsKJ9VYRJohu4nvMNbXWYTxoe76J8UswlIivABnTnx+ckPeCOdXdw3swgJOo3lqkVlzVkenRrC+ZIqtQmx6JU6/SWy0zCOUGOVj8HCqc22aDMJK0yjGiSirlHVV0xuxSvkPYGK5wK+pyknD1ckTJuvG3osnQzdhHsDhXtwnqnqb2Fbc+6E2+WpEUABEdFL/oAPWpE+RfckL0hmHG9PD1mM9K4hwCWICXpyWp6ch7k0q6cz3EDs4Zj06YZzPW+67j9nKS1zsyC3PKr6ZqH6ulrzZufDgpBLmliuu5BY6vZ9P5hnqRFoLF3mErUrESNVnTwzG0/67cQmEPyZK9mB8q/lijMbm7r6wEmqTFbFJIEOsisdLNiA67Y084dRTCfkuSxdzd64m7s5ujdzYlw/RXVi0gydCy6xKK9KeiDq7VS4HbeiY7e3WIVt+jyvcPfAoT4DRGuj3gdH5J0NrRqtPhsXJbRcu/lhfAu5zzVrKpfu1y97qmDYPOgDpIvfidqItEgVYenepF7e2iYGWmlbpax2fANwrKZ5OPQD0EL9cI3s67GZR9F+8sm4c9M6qmTWeDXQO3T1o+nb7M09P3TTP1c1+Fp+5KoEsMY9lwa2j75fvznh3wLmp2+9o98EhISEhISEhISEhISEhISEhISEhISEhISEhISEhISEhISEhISEj/EP1mxdt17Tv4rAAAAAElFTkSuQmCC"/>
          <p:cNvSpPr>
            <a:spLocks noChangeAspect="1" noChangeArrowheads="1"/>
          </p:cNvSpPr>
          <p:nvPr/>
        </p:nvSpPr>
        <p:spPr bwMode="auto">
          <a:xfrm>
            <a:off x="155575" y="-579438"/>
            <a:ext cx="3486150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2438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BENEFACTOR</a:t>
            </a:r>
          </a:p>
          <a:p>
            <a:endParaRPr lang="en-US" dirty="0" smtClean="0"/>
          </a:p>
          <a:p>
            <a:r>
              <a:rPr lang="en-US" dirty="0" smtClean="0"/>
              <a:t>a person who gives money or other help to a person or cause.</a:t>
            </a:r>
            <a:endParaRPr lang="en-US" dirty="0"/>
          </a:p>
        </p:txBody>
      </p:sp>
      <p:sp>
        <p:nvSpPr>
          <p:cNvPr id="4112" name="AutoShape 16" descr="data:image/jpeg;base64,/9j/4AAQSkZJRgABAQAAAQABAAD/2wCEAAkGBxQTEhQUEhQQFRQQFQ8PFBQVDxQPFA8UFBQWFhQUFBQYHCggGBolHBQUITEhJSkrLi4uFx8zODMsNygtLisBCgoKDg0OGxAQGywkHCQsLCwsLCwsLCwsLCwsLCwsLCwsLCwsLCwsLCwsLCwsLCwsLCwsLCwsLCwsKywsLCwsLP/AABEIAL4BCQMBIgACEQEDEQH/xAAcAAACAwEBAQEAAAAAAAAAAAADBAIFBgEABwj/xAA/EAACAQIEBAMGBAUCBAcAAAABAgADEQQSITEFQVFhE3GBBiIykaGxQlLB0RRicpLwBxVDouHxFyNTY4KT0v/EABoBAAIDAQEAAAAAAAAAAAAAAAIDAAEEBQb/xAAtEQACAgEEAgECBgEFAAAAAAAAAQIRAwQSITFBURMikQVCYYGxwTIUUnGh0f/aAAwDAQACEQMRAD8A+yUninGeErXW4sKi/C3X+U9oWmYwjzPKKmtsuh84WfPK2HKkqwsV0IMhlm74vwpa63FhUA91uvZu0xWJoMjFXBDDcf5uJy8um+J/oYpR2gTPGdInDMk3QJ4GEBglhli48kImeCwk4RGUkQgBrLCgNIkojNF7RGSO4KDobWSZ4IVJF2gLFY7fRCpVggZ4icURyi0JbsKohAJFDDAwXK2EgREE8M8EYyEAWCvJCRInZJcAnjOETs4RFxn6LBmRMmwkGjE7KOEyM8Z6ZspCJEgZORYReHK/JDqmEi95PxJ0ITIddoPNOM8Hml9lWfQKVWNI8pcPiJYUa07yZ15RLBHgOJ8NSutm0YfC43HY9R2kkaFUy2lJU+jPOFmDxuBek2Vx5Hkw6gwHhz6HiMOlVcrgEH5g9QeRmT4rwhqJv8SHZunZuk5Op0bh9S5X8GSUGioCQiiStO2mBcAHLTloQCetGt2iEAIVEPQ/KGw2FzW0LE7KOfnL3DcFO7MRzsp1HrsPSIismSe3FHdXfhL9/wChix+WUlPDsRcKSP8AOU9kI3BHmLR3jfD6hsKOZbHMStyXPRr6GTwlKq6EVV1B0bIR/wBozLjzYnzG17XP9L7lqKborsl9hPChfmv1OvTQby3w3DmHvEhbXsLi57sf0idM1AzBzTe17EbkHlbl6GBmlkxY/kcaX/de6tFqC8i1OnrY8tN7xgIJ267Wt5HT5H95IBfzAdm9367QcWp0+TqSv9eP5JtaFq1K20VYS4/hXI0Gb+khvsYhXoEHUEeYt95plLZ4AlESM5CukEZmyytAHpO8heevMuNuyzjwTGEJkGE2xKB3nCZIiRMVldqiHBPGekWMTCFIhwiQKwqLCZJtxw3IlFfUUyF45WSL5Iz4qAaNljuGPS95bvT6295P6hzHcSOGxEv8PiLxLH8IDXalZW3K7K3l0P0necfR2Fk8T+5GjXjaVpnkxBBKsCpGhB0Ij9CvKTClAuVe8LcEWYAg6EHUEd5W06x7RhcR1H1hoRKBT8W4AVu1EEruU3K/09R23lMqzcJXgMXw2nV1Is35l0Pr1mHNoYye6H2Ms8TRj8sjLrE+z9QfCVcf2n5HT6yND2eqHV2VB/efpp9Zkemy3SiL2sHhuNeGLJSQepufM85Grx6sdiq+Sj9bxupwWiu9V/8Al/aLVuFUwVC4inmqEqivZS5AuQNddO0ZLFqkqXX6NINqYt4jVPjZieuY6eURq3p1LNdwwZqYP4strqepA1+Utv8Aa6qbrcdVOb6bys9p8SlPDmo7rTakyvTLfiqD8AG5uLiw8+Uw5tHu/wAk7Cg7dMvKFW6+8BaysNiLEaHTaReldSwDDpsL+nSZjB+06CyZgoOV0c7LTY3Kk/ym4/8AjLDC48YgMy3FAaZmNmr259Qn3+1Q0ywxquP/AEa1fY0Kt75VvuB/NbmO14OlWDbrY8x+0Vp8VQvdKiXQgbgkMbgAjlsdOx6Q5q5viAv1Gn0mP/TfE92OCftP+vQpyVjIIGwA8tJNq7lcpYlehOb5X2gKbdfn+86zQoZN17XXtdfdEdoHUSLPTjTGDYR6jaFMTYTl4aokWMBYqYDJmcJnVE7aP28FnMsGywpaQJgOKIBaRknMheKlGkUERowoigh0eSGWhkSb07wPgQvizmaNlmC2ov8ACY+W9DGiYLC42W+GxveejjI6s8RqcThqdce9ow0DDQj9x2lTX4bUpa/Ev5l/UcoGjjbHQy1w3FOsLhikpR669CeHrxtXhmai+pUA9R7v23kWFJdbse15Eibv0Z1D0h1ciRo45eQAjaVFPSGkLk2u0LtiTEcVjtN5ZYjCBhobfaZniYNNrOAL+obykk6LxqMuhXF1i3OZ72nxipQLsXVkZDRdFz1KdbZCo+YI5gmWuJxPfyAA09ZmfakZkphiVXxUqHKAzWUE6H8B6MNvoc0u7HSjUSXEuMvirpUeqpoqthRJWph6uX33Nb3ACcwBp6j3W6WGJ4vjSzMFfFVVT3VqV6pq5Rs+Xa4IsNZe4zGk2FIU1CrnK3y3JvY5hcmwJ1P5zM5SqFUANMqTfJekWWoNrXGvMbmJxxlucpP9rMjxz7Z7h9emCAwz2swDN8NhcqumxNo1X9ozUFQKmRqmrsACaoHwhm0OgsMoFgBoLaRRMKub4aoe59wKQE/u795NMBUVrqACQWK2BAGve1rgxrjF9iE5OSTHeEcYrUKbeAtJvEOd/ED1GJWwCrrruDfv2n0vg+NNWjSqkZTURHI6EjUC/K958zpVWz0kdWZCCTcksGzA302tY2859L4Lc0VvyLAaltAdN/l6ctph1Sa5a8kyY5Ju+ixBkWfry0/aRvBVDMXxpvdXIvc6oOrzpMWRoRYaXsqwhgnSEE48eoqigLCCJhXaLu0Rk4RVnWaDLSDGcEwTz7WTs5UaQWGFKEFGNhLeXsYASQqSZEgyQpYK5LXAUGdzQKNJwEmMUjO0MbaWFLHzKJWjFLFWnojv8Gvo8Rlnh8dtMVRxoljgseL6mEpFOCZtqb5hpPFGlfgOM0l+IiWNPjdJtB6axiaM8lJeDlNmlhRxREAuKW0jVxKZbna4UnpfQH5w7oB8lvh+IAyeNpLVQq2oOxG6nkR3mXTEANoZb4XEyXYDx1yj5/xuo+HqMj7rztoynZh2Mo8bjTUXTWxB6+hn1T2j4EmMp2JC1FuadS18v8rDmpnyjiPDKuEJSopU5nI1uG0FyvIrpcX6201iJpo0rKpRryVddib2LK2gGUqL30As1wflzjlOgr01Vjolrja+XbUai1t5X+9c69T69ISmzkaEhgOdxoPId9RKFySYWpws5bBjUALEKxuefM7kd5A06jAXFhlqIWKlGAYD4bG99I0vEFJCAFn1BsMoUjQnU3ttCopGlluTyuVvyH+fSSwVBEsOtJPDZSzMgAsSBmNybEkX26fSfRsCq+GmW1ioYW/m1/WfO+G4rLUIHxFhdTsb2A0Np9NweFY0KNRQSKiIbBT7httbpMetjKcE4+GI1EaihaqsXqCO16RHxBh5gj7xVhE44uuTnyQILJAzhnhFyjyUEDQdQzjmL1KkYn7KbOu8XqPOF5AzPN2CEpiHRYOkIxTExSw2PgiapO5YUSN4eD6exzQCokC8YrtEmqTo8OJnlwzok80DnkswgLGRMo8T7Ng60mKn8rXK+jbj6yhxuGemcrqVPzDDqpGhm6pPDV6C1FyuoZTyP3B3B7iPw6iXnk0YdXOPEuUfOFqmMUK/f6y+xnsnuaTg/wAr6H0cfqJQ4rA1KRs6svQkaHybYzYpxl0dPFqIT6Y8qZuZ5R3BsUMp6GIK9xLajVDr3hIe5bkaTCY641MZWve6kXVwVZeomSp4kqbE2ljh8d/l4yxW0cxWehr7z0t8+7IP5wPuPpLLA8UBAIOhilLGXFjzlPjcI1Ji9HY6tT5HuvQyO+0Sr4Zu6XFQMuu5tD8RwdDGU/DrrmG6tfK6H8ysNRy026z57h+LAgG+oN9dCvUW6y34fxa2pO0tTT4YDw30Zr2u9hq2GzVEdqlI2C1LAtT7VRy5e8NPKZbDBzY5xrlupF7adue3yM/Q2BUugzkEOLFCoZSDyYHeZDHf6Y4S5yPiaQYkhUqUyia3soZCQPWXLHXQpT5pny6nh6aurak821tm6XPLU/K3aWtHFIxF1z6gWOoXpqP80mub/TZdv4qoB1Wioa3QnN+kPhP9O6S/BiKoPUon1tuNIDiwlJGPxCKqGralTdG8QsxzZl0uNB7pFx7wubi22st6Ht3VpsaQb3afujvcXJ87mafDewyKVZ69UnW4VKYRgRYixubaCVWJ/wBJqLOzpiq13ZnKuECm5vlzKLgcpe2VFqUL+pWi94B7ZJWBR2u34ly3Fuh5ekFiXXM2X4bm3YX0geA4CjRJpGmAVJUjUG43u25+cteL8MQJnpkjUAqTm0PMHeIyLJJXS4+5l1kPMY0ioLSaqTDYfCSwp4eZ1jvk56RTVaZilUTQVqEqcbTtBnjoporWM4pnSJy0yOPPAAxTaMK8TUyQqSmuB0WPeJpAvWixrQNSrM77GuXAapWgATOoYVEmzHB0IbtgWMjmjT0rwPgxl0Q5TaOU6srljNKDDG0wUx1XkjqLHnyOoMhShsgjNrCKfG8CpPqoyHqug9V2+Vpn8Vw2pRN91/MNvXpNq8CyxkMkoj8epnB+zHeLm3/7T2RhtLfH8Cv71GwO+Q6A/wBJ5eR08pSuWQkMCCNwRYiaoyTOrh1EMiHMPimG95cYd8wmc8cj15GMYXi2Xf8AeMTNDSGeKYEXzJoefRvOIYfFlTY6bacr8pLF8UBBtz+crMzE3sYLL6Pp/BvalAAHOVu/wnyMljfahCdG0Hy/zWfMVSodl/5p04aodNLH+b/pC3yA+KN2bir7UXNlcdfrBVePsNcw+15i6fD2FiWABuBrmPM3j9Phyke87H1t9oO5+w4xXot63to+mvKPcF4nVruC5qBf7QPS9z6/KUdOjRp2sFuewJHmbxvDY2o3uopUHc2u3oo5+sl+2Hap0jeY1sO65HZUqMtlqKB4ikDQn8w84jgsMVWxd321Y3t5CVvA6JW+emQx/GzqzE+Q+5mgpCZM+oTkkjk6rJX0Qla8haNOMhYFHtIVcUBDhNMw9Ha8pce0PisbKfE4m8XlmqFykCvOGD8SezzKmhVnS88XgnaBZ4TVhRlQSrUi/izjvBXiNnIUpFnhTLJBpKjCvaWK4gWm/HW0pE30gc8jWxAivjxM2rLbolSjdIRKjGVa002gUOKYZTEBWhBWgtoJMaYSPhwa14RasiSLJUxC4jAU6q2qKD0OzL5MNf0kEaHWtaHFpFrjoxfG+BvQuy3en+a2q9nA289vLaU7ora3H2n07xonXwdEm5pUSeppLf7Q/kSN+LXOKqSs+fYehc2RSx6KCxHmBtHf9uxA/wCEf7k/ebIBVFlCqOgAUfIQDtET1LXSJP8AEZflSM0nD8Qfwqvm66fImJ4vB1xoUe3UDMPmt5rC094kXHUyfdC1+JZfNGGZX2bNr25ywwfCKz7BlHVvc+81iPJ5pHq/FBP8RlXESs4d7PKhzVSHPIa2Hc9ZbUVCmygAdgBIGtIq+sKT3IyZdRPK7kyxpGOLVlfTaTNSc/ImpcETGamJtK/EY2K47E2lS2IJmnDdWxU5+B+virxKrWg804YOR2KuzwqwoeK84UQIRZQXNIMY/hODV6gBSlUIOxy5QfVrCPL7IYs/gUedVf0vNkMUmumGoy9GeYwDGXfFfZzE0VLPTuo1LIfEC+dtR52lAXi5wcXTRJWuw1OtrHFr6SrzQuHVmOVAzHoqlz8hDj0SLDVq8X8eXGG9j8ZV2pZB1qMKf01b6R3/AMOsV/6mG/vf/wDEL4JPwE4Sfgq6NSNZ5XoY0jxdspBCZHNOqJxxFtssLTeHVpXZ7RinWmhS4KTLBKsk1SJBpK5ipToKxg1pA1jAFpxTEvI3wVYxmkHk0E6acvY2WLGcWGenBeHDWN0A0GprCASNJTDERTxuw0gDGCLTtYwSGaEuCmP4VriHZIDBSxFO8yZMsYsZFWikx1C4lQKJE1tWhEKuEgY9UpOkBPH5KZFlhhODVquqU2I/MbIvzO/pJvXXDg1WUHLa1xcAk/ERztLHg1TE4y1QsyUuVRtA4/8AaX8Xnt3nQxYVPlmzT6D5IfJJ0gaeyZBHi1qS9lBqH62E0HCOCUaZBp02qMNc9QXt/Teyg+UewuEo07H42H43OY+YGw9BCVsdNscMIjo6aEX9K/dhHrVB8SkDqLN87bTi4u/OKjHkbSa8X6gHlsIzch/xv0ixp4i0TxPDMNU1fD0GO9zSW/zteTp8SXt8hJHia9oVprkQ8Tf5RalwPCr8OGw//wBCt9xLGkmUWVQo6ABB8hE24qOsE3FB1lLaui1ha8FmQeZHznLdxKd+KCD/AN1l2gvikfM1aFp1Isons05SONZYrUki0SpVYYNFzkrCsmRJ0oLNC0zGYyIdpiG8OCwxjimG4WHQnUpwYEbqxYmL+NAsPTjCiJ03hhVmmEFRLCusitMSDPOpUltUXYcJOVFnlaccxMmWV2JaKq+serYa8UfBsNYDbaAdlrwygzmyKWO+g28+kvUwFVRc02IGpAZbntvpMbUxlWmt0LC2rAG2YdfT94/wP261yvqR33icWhxZfqyN99eP4OnptN8kN0Xb9Fzi+L+EQHoZVb81IsPLNzMscOKLoHemqZtfezKSOoXeewfEqRUsnu5r6A6X/pO3pMhxvi12YMblSRe+/MGdR4saVqKr/hG5YIz+nbRqqowvKmjbizXZdD+Umx2i2N4iW0BtymDr8dsSEzMzG6oup2F/rzMZo4SvU1rVPDU/hpkF/ViLD0HrJfhIbDTRguDY4avYe81zJvih1mXpYhKQspY9WZrs0BiOL9JLC+M078QAldiuKgDf/N5m63Ee8rcVj+8C2EsaRqDxrvOf7wesxYxphExRk5C+k2a8W7wn+6d5j0xkJ/Gy+QWomrPEu8h/HzLHHSP8eesvkCkW7pFqgllUWI1pnnA8u0Cpxmm0XQwytMM07KQVxOB7TmecmjGEh3D4iOJXlOkOKsveFZY1KsWapE6mIM8tWXdgNjIqSYrxcNPXjouiIOcRODExOo0gKsJuyFxRxUaSpeUmHqR+hUmWXDCiy2pJeMDCXkMGRLWhH44jUipq8Nvymb4p7LjV6Sm98xUaeZToe3OfQckg9ARyhXQ3FOWOW6J8fp8Rq0iQpNgTca3FtCLcpH+JFU/+a+UflAKk+bHWfQ+O+zdOt72qP+dLAnswOjD695ieI8FrUjbKKi8mFlPqpOnpeXaOvi1sJf5OmT4diqFPSnlHe2p8zzlnVxIK30HrMjVw5H/DcH+k/pAu77X267iWjQskX07LjF4m53ib4gCV4qE7antrJphmO9h9fpJQvLqYY/8AJkqmKkERn2B/T5x2lhFHfz/aHLQHL0czL+J+IL7iaYS25+UYTCjv85wtDI8BuRherzN3uPDCL3/uMi+HUcvqZNq0Wq4iD9XsB58r/M/uyDoOX3g7T2acvGKy1ny/7n9zVeITA1KRjNFYYppGyQJUshEh4kdqrEK4mLJBANB6dS8YpyrR47hqkGKJFlilODqU7QtIyVSRoaIOsheGqwLGNghbCI8mzwKmRdpcijrvFHeSqNF7wYsqyxwbSyptKnCNLSlMuR8hRLCjibSzwfEJn3Ftoq+KZZowydBbqN/RxoMZ8UT57h+KMJeYLihI5zUpDIzs0NVhKTilIEQ4xRIieLrRE5BvoyePWxiNZAdwD5i8seKbmVwMuDszPh8ATTtt+0E0aaCWjmMZYLBipOimx2EucDwtecuqHD1HSWg442ZKnw9zPVMKV5zXV6IAlBxI2hluCRQV6hEArTuMbWDpCFt4KUQiEw3gmNYKgJZ/w4lUWon/2Q=="/>
          <p:cNvSpPr>
            <a:spLocks noChangeAspect="1" noChangeArrowheads="1"/>
          </p:cNvSpPr>
          <p:nvPr/>
        </p:nvSpPr>
        <p:spPr bwMode="auto">
          <a:xfrm>
            <a:off x="155575" y="-1554163"/>
            <a:ext cx="4514850" cy="3238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4" name="AutoShape 18" descr="data:image/jpeg;base64,/9j/4AAQSkZJRgABAQAAAQABAAD/2wCEAAkGBxQTEhQUEhQQFRQQFQ8PFBQVDxQPFA8UFBQWFhQUFBQYHCggGBolHBQUITEhJSkrLi4uFx8zODMsNygtLisBCgoKDg0OGxAQGywkHCQsLCwsLCwsLCwsLCwsLCwsLCwsLCwsLCwsLCwsLCwsLCwsLCwsLCwsLCwsKywsLCwsLP/AABEIAL4BCQMBIgACEQEDEQH/xAAcAAACAwEBAQEAAAAAAAAAAAADBAIFBgEABwj/xAA/EAACAQIEBAMGBAUCBAcAAAABAgADEQQSITEFQVFhE3GBBiIykaGxQlLB0RRicpLwBxVDouHxFyNTY4KT0v/EABoBAAIDAQEAAAAAAAAAAAAAAAIDAAEEBQb/xAAtEQACAgEEAgECBgEFAAAAAAAAAQIRAwQSITFBURMikQVCYYGxwTIUUnGh0f/aAAwDAQACEQMRAD8A+yUninGeErXW4sKi/C3X+U9oWmYwjzPKKmtsuh84WfPK2HKkqwsV0IMhlm74vwpa63FhUA91uvZu0xWJoMjFXBDDcf5uJy8um+J/oYpR2gTPGdInDMk3QJ4GEBglhli48kImeCwk4RGUkQgBrLCgNIkojNF7RGSO4KDobWSZ4IVJF2gLFY7fRCpVggZ4icURyi0JbsKohAJFDDAwXK2EgREE8M8EYyEAWCvJCRInZJcAnjOETs4RFxn6LBmRMmwkGjE7KOEyM8Z6ZspCJEgZORYReHK/JDqmEi95PxJ0ITIddoPNOM8Hml9lWfQKVWNI8pcPiJYUa07yZ15RLBHgOJ8NSutm0YfC43HY9R2kkaFUy2lJU+jPOFmDxuBek2Vx5Hkw6gwHhz6HiMOlVcrgEH5g9QeRmT4rwhqJv8SHZunZuk5Op0bh9S5X8GSUGioCQiiStO2mBcAHLTloQCetGt2iEAIVEPQ/KGw2FzW0LE7KOfnL3DcFO7MRzsp1HrsPSIismSe3FHdXfhL9/wChix+WUlPDsRcKSP8AOU9kI3BHmLR3jfD6hsKOZbHMStyXPRr6GTwlKq6EVV1B0bIR/wBozLjzYnzG17XP9L7lqKborsl9hPChfmv1OvTQby3w3DmHvEhbXsLi57sf0idM1AzBzTe17EbkHlbl6GBmlkxY/kcaX/de6tFqC8i1OnrY8tN7xgIJ267Wt5HT5H95IBfzAdm9367QcWp0+TqSv9eP5JtaFq1K20VYS4/hXI0Gb+khvsYhXoEHUEeYt95plLZ4AlESM5CukEZmyytAHpO8heevMuNuyzjwTGEJkGE2xKB3nCZIiRMVldqiHBPGekWMTCFIhwiQKwqLCZJtxw3IlFfUUyF45WSL5Iz4qAaNljuGPS95bvT6295P6hzHcSOGxEv8PiLxLH8IDXalZW3K7K3l0P0necfR2Fk8T+5GjXjaVpnkxBBKsCpGhB0Ij9CvKTClAuVe8LcEWYAg6EHUEd5W06x7RhcR1H1hoRKBT8W4AVu1EEruU3K/09R23lMqzcJXgMXw2nV1Is35l0Pr1mHNoYye6H2Ms8TRj8sjLrE+z9QfCVcf2n5HT6yND2eqHV2VB/efpp9Zkemy3SiL2sHhuNeGLJSQepufM85Grx6sdiq+Sj9bxupwWiu9V/8Al/aLVuFUwVC4inmqEqivZS5AuQNddO0ZLFqkqXX6NINqYt4jVPjZieuY6eURq3p1LNdwwZqYP4strqepA1+Utv8Aa6qbrcdVOb6bys9p8SlPDmo7rTakyvTLfiqD8AG5uLiw8+Uw5tHu/wAk7Cg7dMvKFW6+8BaysNiLEaHTaReldSwDDpsL+nSZjB+06CyZgoOV0c7LTY3Kk/ym4/8AjLDC48YgMy3FAaZmNmr259Qn3+1Q0ywxquP/AEa1fY0Kt75VvuB/NbmO14OlWDbrY8x+0Vp8VQvdKiXQgbgkMbgAjlsdOx6Q5q5viAv1Gn0mP/TfE92OCftP+vQpyVjIIGwA8tJNq7lcpYlehOb5X2gKbdfn+86zQoZN17XXtdfdEdoHUSLPTjTGDYR6jaFMTYTl4aokWMBYqYDJmcJnVE7aP28FnMsGywpaQJgOKIBaRknMheKlGkUERowoigh0eSGWhkSb07wPgQvizmaNlmC2ov8ACY+W9DGiYLC42W+GxveejjI6s8RqcThqdce9ow0DDQj9x2lTX4bUpa/Ev5l/UcoGjjbHQy1w3FOsLhikpR669CeHrxtXhmai+pUA9R7v23kWFJdbse15Eibv0Z1D0h1ciRo45eQAjaVFPSGkLk2u0LtiTEcVjtN5ZYjCBhobfaZniYNNrOAL+obykk6LxqMuhXF1i3OZ72nxipQLsXVkZDRdFz1KdbZCo+YI5gmWuJxPfyAA09ZmfakZkphiVXxUqHKAzWUE6H8B6MNvoc0u7HSjUSXEuMvirpUeqpoqthRJWph6uX33Nb3ACcwBp6j3W6WGJ4vjSzMFfFVVT3VqV6pq5Rs+Xa4IsNZe4zGk2FIU1CrnK3y3JvY5hcmwJ1P5zM5SqFUANMqTfJekWWoNrXGvMbmJxxlucpP9rMjxz7Z7h9emCAwz2swDN8NhcqumxNo1X9ozUFQKmRqmrsACaoHwhm0OgsMoFgBoLaRRMKub4aoe59wKQE/u795NMBUVrqACQWK2BAGve1rgxrjF9iE5OSTHeEcYrUKbeAtJvEOd/ED1GJWwCrrruDfv2n0vg+NNWjSqkZTURHI6EjUC/K958zpVWz0kdWZCCTcksGzA302tY2859L4Lc0VvyLAaltAdN/l6ctph1Sa5a8kyY5Ju+ixBkWfry0/aRvBVDMXxpvdXIvc6oOrzpMWRoRYaXsqwhgnSEE48eoqigLCCJhXaLu0Rk4RVnWaDLSDGcEwTz7WTs5UaQWGFKEFGNhLeXsYASQqSZEgyQpYK5LXAUGdzQKNJwEmMUjO0MbaWFLHzKJWjFLFWnojv8Gvo8Rlnh8dtMVRxoljgseL6mEpFOCZtqb5hpPFGlfgOM0l+IiWNPjdJtB6axiaM8lJeDlNmlhRxREAuKW0jVxKZbna4UnpfQH5w7oB8lvh+IAyeNpLVQq2oOxG6nkR3mXTEANoZb4XEyXYDx1yj5/xuo+HqMj7rztoynZh2Mo8bjTUXTWxB6+hn1T2j4EmMp2JC1FuadS18v8rDmpnyjiPDKuEJSopU5nI1uG0FyvIrpcX6201iJpo0rKpRryVddib2LK2gGUqL30As1wflzjlOgr01Vjolrja+XbUai1t5X+9c69T69ISmzkaEhgOdxoPId9RKFySYWpws5bBjUALEKxuefM7kd5A06jAXFhlqIWKlGAYD4bG99I0vEFJCAFn1BsMoUjQnU3ttCopGlluTyuVvyH+fSSwVBEsOtJPDZSzMgAsSBmNybEkX26fSfRsCq+GmW1ioYW/m1/WfO+G4rLUIHxFhdTsb2A0Np9NweFY0KNRQSKiIbBT7httbpMetjKcE4+GI1EaihaqsXqCO16RHxBh5gj7xVhE44uuTnyQILJAzhnhFyjyUEDQdQzjmL1KkYn7KbOu8XqPOF5AzPN2CEpiHRYOkIxTExSw2PgiapO5YUSN4eD6exzQCokC8YrtEmqTo8OJnlwzok80DnkswgLGRMo8T7Ng60mKn8rXK+jbj6yhxuGemcrqVPzDDqpGhm6pPDV6C1FyuoZTyP3B3B7iPw6iXnk0YdXOPEuUfOFqmMUK/f6y+xnsnuaTg/wAr6H0cfqJQ4rA1KRs6svQkaHybYzYpxl0dPFqIT6Y8qZuZ5R3BsUMp6GIK9xLajVDr3hIe5bkaTCY641MZWve6kXVwVZeomSp4kqbE2ljh8d/l4yxW0cxWehr7z0t8+7IP5wPuPpLLA8UBAIOhilLGXFjzlPjcI1Ji9HY6tT5HuvQyO+0Sr4Zu6XFQMuu5tD8RwdDGU/DrrmG6tfK6H8ysNRy026z57h+LAgG+oN9dCvUW6y34fxa2pO0tTT4YDw30Zr2u9hq2GzVEdqlI2C1LAtT7VRy5e8NPKZbDBzY5xrlupF7adue3yM/Q2BUugzkEOLFCoZSDyYHeZDHf6Y4S5yPiaQYkhUqUyia3soZCQPWXLHXQpT5pny6nh6aurak821tm6XPLU/K3aWtHFIxF1z6gWOoXpqP80mub/TZdv4qoB1Wioa3QnN+kPhP9O6S/BiKoPUon1tuNIDiwlJGPxCKqGralTdG8QsxzZl0uNB7pFx7wubi22st6Ht3VpsaQb3afujvcXJ87mafDewyKVZ69UnW4VKYRgRYixubaCVWJ/wBJqLOzpiq13ZnKuECm5vlzKLgcpe2VFqUL+pWi94B7ZJWBR2u34ly3Fuh5ekFiXXM2X4bm3YX0geA4CjRJpGmAVJUjUG43u25+cteL8MQJnpkjUAqTm0PMHeIyLJJXS4+5l1kPMY0ioLSaqTDYfCSwp4eZ1jvk56RTVaZilUTQVqEqcbTtBnjoporWM4pnSJy0yOPPAAxTaMK8TUyQqSmuB0WPeJpAvWixrQNSrM77GuXAapWgATOoYVEmzHB0IbtgWMjmjT0rwPgxl0Q5TaOU6srljNKDDG0wUx1XkjqLHnyOoMhShsgjNrCKfG8CpPqoyHqug9V2+Vpn8Vw2pRN91/MNvXpNq8CyxkMkoj8epnB+zHeLm3/7T2RhtLfH8Cv71GwO+Q6A/wBJ5eR08pSuWQkMCCNwRYiaoyTOrh1EMiHMPimG95cYd8wmc8cj15GMYXi2Xf8AeMTNDSGeKYEXzJoefRvOIYfFlTY6bacr8pLF8UBBtz+crMzE3sYLL6Pp/BvalAAHOVu/wnyMljfahCdG0Hy/zWfMVSodl/5p04aodNLH+b/pC3yA+KN2bir7UXNlcdfrBVePsNcw+15i6fD2FiWABuBrmPM3j9Phyke87H1t9oO5+w4xXot63to+mvKPcF4nVruC5qBf7QPS9z6/KUdOjRp2sFuewJHmbxvDY2o3uopUHc2u3oo5+sl+2Hap0jeY1sO65HZUqMtlqKB4ikDQn8w84jgsMVWxd321Y3t5CVvA6JW+emQx/GzqzE+Q+5mgpCZM+oTkkjk6rJX0Qla8haNOMhYFHtIVcUBDhNMw9Ha8pce0PisbKfE4m8XlmqFykCvOGD8SezzKmhVnS88XgnaBZ4TVhRlQSrUi/izjvBXiNnIUpFnhTLJBpKjCvaWK4gWm/HW0pE30gc8jWxAivjxM2rLbolSjdIRKjGVa002gUOKYZTEBWhBWgtoJMaYSPhwa14RasiSLJUxC4jAU6q2qKD0OzL5MNf0kEaHWtaHFpFrjoxfG+BvQuy3en+a2q9nA289vLaU7ora3H2n07xonXwdEm5pUSeppLf7Q/kSN+LXOKqSs+fYehc2RSx6KCxHmBtHf9uxA/wCEf7k/ebIBVFlCqOgAUfIQDtET1LXSJP8AEZflSM0nD8Qfwqvm66fImJ4vB1xoUe3UDMPmt5rC094kXHUyfdC1+JZfNGGZX2bNr25ywwfCKz7BlHVvc+81iPJ5pHq/FBP8RlXESs4d7PKhzVSHPIa2Hc9ZbUVCmygAdgBIGtIq+sKT3IyZdRPK7kyxpGOLVlfTaTNSc/ImpcETGamJtK/EY2K47E2lS2IJmnDdWxU5+B+virxKrWg804YOR2KuzwqwoeK84UQIRZQXNIMY/hODV6gBSlUIOxy5QfVrCPL7IYs/gUedVf0vNkMUmumGoy9GeYwDGXfFfZzE0VLPTuo1LIfEC+dtR52lAXi5wcXTRJWuw1OtrHFr6SrzQuHVmOVAzHoqlz8hDj0SLDVq8X8eXGG9j8ZV2pZB1qMKf01b6R3/AMOsV/6mG/vf/wDEL4JPwE4Sfgq6NSNZ5XoY0jxdspBCZHNOqJxxFtssLTeHVpXZ7RinWmhS4KTLBKsk1SJBpK5ipToKxg1pA1jAFpxTEvI3wVYxmkHk0E6acvY2WLGcWGenBeHDWN0A0GprCASNJTDERTxuw0gDGCLTtYwSGaEuCmP4VriHZIDBSxFO8yZMsYsZFWikx1C4lQKJE1tWhEKuEgY9UpOkBPH5KZFlhhODVquqU2I/MbIvzO/pJvXXDg1WUHLa1xcAk/ERztLHg1TE4y1QsyUuVRtA4/8AaX8Xnt3nQxYVPlmzT6D5IfJJ0gaeyZBHi1qS9lBqH62E0HCOCUaZBp02qMNc9QXt/Teyg+UewuEo07H42H43OY+YGw9BCVsdNscMIjo6aEX9K/dhHrVB8SkDqLN87bTi4u/OKjHkbSa8X6gHlsIzch/xv0ixp4i0TxPDMNU1fD0GO9zSW/zteTp8SXt8hJHia9oVprkQ8Tf5RalwPCr8OGw//wBCt9xLGkmUWVQo6ABB8hE24qOsE3FB1lLaui1ha8FmQeZHznLdxKd+KCD/AN1l2gvikfM1aFp1Isons05SONZYrUki0SpVYYNFzkrCsmRJ0oLNC0zGYyIdpiG8OCwxjimG4WHQnUpwYEbqxYmL+NAsPTjCiJ03hhVmmEFRLCusitMSDPOpUltUXYcJOVFnlaccxMmWV2JaKq+serYa8UfBsNYDbaAdlrwygzmyKWO+g28+kvUwFVRc02IGpAZbntvpMbUxlWmt0LC2rAG2YdfT94/wP261yvqR33icWhxZfqyN99eP4OnptN8kN0Xb9Fzi+L+EQHoZVb81IsPLNzMscOKLoHemqZtfezKSOoXeewfEqRUsnu5r6A6X/pO3pMhxvi12YMblSRe+/MGdR4saVqKr/hG5YIz+nbRqqowvKmjbizXZdD+Umx2i2N4iW0BtymDr8dsSEzMzG6oup2F/rzMZo4SvU1rVPDU/hpkF/ViLD0HrJfhIbDTRguDY4avYe81zJvih1mXpYhKQspY9WZrs0BiOL9JLC+M078QAldiuKgDf/N5m63Ee8rcVj+8C2EsaRqDxrvOf7wesxYxphExRk5C+k2a8W7wn+6d5j0xkJ/Gy+QWomrPEu8h/HzLHHSP8eesvkCkW7pFqgllUWI1pnnA8u0Cpxmm0XQwytMM07KQVxOB7TmecmjGEh3D4iOJXlOkOKsveFZY1KsWapE6mIM8tWXdgNjIqSYrxcNPXjouiIOcRODExOo0gKsJuyFxRxUaSpeUmHqR+hUmWXDCiy2pJeMDCXkMGRLWhH44jUipq8Nvymb4p7LjV6Sm98xUaeZToe3OfQckg9ARyhXQ3FOWOW6J8fp8Rq0iQpNgTca3FtCLcpH+JFU/+a+UflAKk+bHWfQ+O+zdOt72qP+dLAnswOjD695ieI8FrUjbKKi8mFlPqpOnpeXaOvi1sJf5OmT4diqFPSnlHe2p8zzlnVxIK30HrMjVw5H/DcH+k/pAu77X267iWjQskX07LjF4m53ib4gCV4qE7antrJphmO9h9fpJQvLqYY/8AJkqmKkERn2B/T5x2lhFHfz/aHLQHL0czL+J+IL7iaYS25+UYTCjv85wtDI8BuRherzN3uPDCL3/uMi+HUcvqZNq0Wq4iD9XsB58r/M/uyDoOX3g7T2acvGKy1ny/7n9zVeITA1KRjNFYYppGyQJUshEh4kdqrEK4mLJBANB6dS8YpyrR47hqkGKJFlilODqU7QtIyVSRoaIOsheGqwLGNghbCI8mzwKmRdpcijrvFHeSqNF7wYsqyxwbSyptKnCNLSlMuR8hRLCjibSzwfEJn3Ftoq+KZZowydBbqN/RxoMZ8UT57h+KMJeYLihI5zUpDIzs0NVhKTilIEQ4xRIieLrRE5BvoyePWxiNZAdwD5i8seKbmVwMuDszPh8ATTtt+0E0aaCWjmMZYLBipOimx2EucDwtecuqHD1HSWg442ZKnw9zPVMKV5zXV6IAlBxI2hluCRQV6hEArTuMbWDpCFt4KUQiEw3gmNYKgJZ/w4lUWon/2Q=="/>
          <p:cNvSpPr>
            <a:spLocks noChangeAspect="1" noChangeArrowheads="1"/>
          </p:cNvSpPr>
          <p:nvPr/>
        </p:nvSpPr>
        <p:spPr bwMode="auto">
          <a:xfrm>
            <a:off x="155575" y="-1554163"/>
            <a:ext cx="4514850" cy="3238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16" name="Picture 20" descr="https://www.firstrepublic.com/content/uploads/Image/474x340_Travel_Start-Your-Own-Charity_1487297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57200"/>
            <a:ext cx="2743200" cy="1967697"/>
          </a:xfrm>
          <a:prstGeom prst="rect">
            <a:avLst/>
          </a:prstGeom>
          <a:noFill/>
        </p:spPr>
      </p:pic>
      <p:pic>
        <p:nvPicPr>
          <p:cNvPr id="4118" name="Picture 22" descr="https://encrypted-tbn0.gstatic.com/images?q=tbn:ANd9GcThYsVbFl9-4GcspgAY4Wm4gYfViAfpqFBMiKnAwBbsgX0xkLHd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8600"/>
            <a:ext cx="1444625" cy="216693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04800" y="2895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be·nev·o·lent</a:t>
            </a:r>
          </a:p>
          <a:p>
            <a:r>
              <a:rPr lang="en-US" dirty="0" smtClean="0"/>
              <a:t>bəˈnevələnt/</a:t>
            </a:r>
          </a:p>
          <a:p>
            <a:r>
              <a:rPr lang="en-US" i="1" dirty="0" smtClean="0"/>
              <a:t>adjective</a:t>
            </a:r>
            <a:endParaRPr lang="en-US" dirty="0" smtClean="0"/>
          </a:p>
          <a:p>
            <a:r>
              <a:rPr lang="en-US" dirty="0" smtClean="0"/>
              <a:t>adjective: </a:t>
            </a:r>
            <a:r>
              <a:rPr lang="en-US" b="1" dirty="0" smtClean="0"/>
              <a:t>benevolent</a:t>
            </a:r>
            <a:endParaRPr lang="en-US" dirty="0" smtClean="0"/>
          </a:p>
          <a:p>
            <a:r>
              <a:rPr lang="en-US" dirty="0" smtClean="0"/>
              <a:t>well meaning and kindly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bi-, bin-, bino-, bis-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normally functions as a prefix</a:t>
            </a:r>
          </a:p>
          <a:p>
            <a:r>
              <a:rPr lang="en-US" dirty="0" smtClean="0"/>
              <a:t>two</a:t>
            </a:r>
          </a:p>
          <a:p>
            <a:r>
              <a:rPr lang="en-US" dirty="0" smtClean="0"/>
              <a:t>twice</a:t>
            </a:r>
          </a:p>
          <a:p>
            <a:r>
              <a:rPr lang="en-US" dirty="0" smtClean="0"/>
              <a:t>double</a:t>
            </a:r>
          </a:p>
          <a:p>
            <a:r>
              <a:rPr lang="en-US" dirty="0" smtClean="0"/>
              <a:t>twofold</a:t>
            </a:r>
          </a:p>
          <a:p>
            <a:r>
              <a:rPr lang="en-US" dirty="0" smtClean="0"/>
              <a:t>a number; </a:t>
            </a:r>
          </a:p>
          <a:p>
            <a:endParaRPr lang="en-US" dirty="0"/>
          </a:p>
        </p:txBody>
      </p:sp>
      <p:sp>
        <p:nvSpPr>
          <p:cNvPr id="3074" name="AutoShape 2" descr="data:image/jpeg;base64,/9j/4AAQSkZJRgABAQAAAQABAAD/2wCEAAkGBhQRERUUExQVFBUWGBcWGRcVGBQYFRgWGBgYGhoYGRoXGyYfFxokGxgXHy8iIycpLCwsFh4xNTAqNSYrLCkBCQoKDgwOGg8PGikcHCQsLCkpLCwpLCwsLCksLCksLCwsLCwsKSwpLCwpLCwsLCksLCwsLCwsLCwsLCwsLCksKf/AABEIANcA6gMBIgACEQEDEQH/xAAcAAABBAMBAAAAAAAAAAAAAAAABAUGBwECAwj/xABGEAABAwIDBAgCBgcGBgMAAAABAAIRAyEEEjEFQVFhBgcTInGBkaGx8BQyQsHR4SNSYnKCkqIkJTNDsvE1U3Ojs8IVg5P/xAAYAQADAQEAAAAAAAAAAAAAAAAAAgMBBP/EACIRAQEAAgMAAwEAAwEAAAAAAAABAhEDITESMkEiBFFxYf/aAAwDAQACEQMRAD8Aq0BC2ARlVU2qChCAwhClPQPosMZWJqT2VIBz4+1JgNn3PIc0W6bJtFCsK5+sXomK+EFSixvaUJcQ1ok047zeNrOA5FUzCyXcblNMFCzCwtYEIQgBCEIDph6Je4NGpMLWrTyuIOoJHonbo7hpeXHdYeJ/JceklEMxdZo0FR0ed/vSTLeWja62bUIQnKEIQgBCEIAW3ZGJgwLEwYB8V1wWDdVqNpsEucYA5/hvV0bF2NRbS+iPbmplmVxiA5xBl370mQeQ4JMs/j0bHHakEJx27sg4XEVaLrmm8tmIkbj5iD5puTlCEIQwIQhAdgVlYasoGhC1IWwKCgO2ztnvr1WUqbS573BrQN5Kv7Y+x2YGh9GYN93b3k3Lvngol1Y9GxQp/TKgBqPaezB+yw6u8XbuXipi+qXmZ4QOHzKTKq4w5UGjyNjOhXn7pv0d+g4x9ITkMPYT+o7QeIMjyV/YZ/L53WVcdc2xCRSxYJP+S4RYC7munzI9FuIyVUsQsoTJtULJWEAIQgICY9GsCQ1oi5l3tb7kydLaeXG4gcKjx6FTvodhZIG4Bo/FQrpuI2hiv+tU/wBRXNw3eVq2fUhjQhC6UQhCEAIQsgICadXeyJLq5tE02cJI7x9CB5lWTsCi4VJdcXIIHL8YTB0a2d9FwzGGST33zaHPAkcogDxapbsctiMwkEmLac1yb+ee3RJqIp1s9HhVoDFtaRUp5WVIBM0zMOP7p9jyVQQvT9Si2o0seAWuBa4bnNIg+xK87dKNhuweKqUT9g908WG7T45SJ5yunGo5Q0oQglMTQWJQSsIGndCEIaE79F+jz8biGUm6G73W7tOQHOvwnTimhWP1eYJ1Ci6rEvrw2mBY5Wkz4S6P5Qlyy+M2bGbqxMcWsa2m0RlEeDQLBJGVxNjJM+g/Oy5VZqXN738rTbULYn5HqkULaL9SdfuuumMwLMVTfQcJa9uU/cRwINweKT03EtLrRpBBnw9UppDLDhqUS/6H/XnHFYc03uY7Vri0+IJB9wuKm/WxsUUcZ2jGZWVmh8iMpeLP00P1T4uUIVYkwQiFlCGNV0ot7w8R8VrC6Ycd9viPiFl8atvolhT2bXaS8exAVe9O2xtLF/8AWqfFWv0UZmFIR3WhhceZ0Hmfiql6Z0y3aGKB17ar7vJHsVy/4/7VuX8MkLC2QQutBqswsgIQGAFJugOym1sTmcJbSb2kftSA3dxk/wAKjatToFsYU8IHluV9WXOJickw0DkdfNT5ctY9Hwm6dBmqZXESOH2Z8z4eaMOHipma2IIzAG8Hf880oxOL7SG02mG/a+yPLUpS2gSwyRII+rbMD3YvwmQubGLU+7OxLqjYdYjdpI4+igfXJsLO2liabfqDs6kTmjVhPId4TzCnGDBaJmw462/BcsLRGKbWY6xIfTP7rhG/xldEutJ2beciFghKMbhXU3uY4Q5pLSDxBIPwSdVSYIWFstSgO6EICAVbLwJr1qdIWL3NbPCTBPkL+StilUDaopiQ2nDWgDRrRb1sVGerPo8ahq4jdTGRs6ZnC5niG/6lMK2A7OoXnvTcm4FheJ1XPy5ayi/HOiujiLOkeCzUq30t5i6T4WsXAkkkAX5DUeyVUw1w1Ej2+bFbjflNi9VvjMT+jaSdCS68HcfWbJLXxTnPaSYuLbhAC3qVahzANG65N93FafRyT3oMbvdQ5N5X+VMdT0i6w8AK+zXvgl1JzajTwGbI6ORDvZUqvRRDcRTqUHiG1GupcQARE+N158x2EdSqPpu+sxzmnxaSD7grrwvTnyhOhCE2yBdcMO+3xHxXJLdjUc9emOL2/FZlemz1ffRLBDsnDfkYPAjf6geiqXrUwhZtOqSIzhjx5saD7gq6+jTYo59MxMeA0+9VD1x1Z2gOVKmPd5+9R4ZrGK8iCIQhWRCEIQDl0c2X9JxVKjoHuAP7ou72BV046mGPESA6IEwAGiMo8lAOqzZZNV+IIkU4Y0ftP1Pk3/UrP2pSDqYcYBGnORdc3Ld1fjnRvoYcBhfEmYhom0zMcV0xeDJbYkSQ6BuPEcjE+SVbNohoA1z7t2hIC2lxaQ4NkyR4RoLahbjOu2011tomS3Qkk75iZ8DbXwTxs7aAa6MuUCJOs6AaayN/gkr9nE1GubEBrZB38Z9PjxXSswljiwAO4HfDhPlEppv1is+tnY4p4oV2/Urj/uMgH1GU+qgau7phsY4zAVI/xaR7UD9wQ6PFk+YCpNwVsallNVoiEIW2ldVs0LVbsC0Lt6sMCBs5pj/FdUcb6wS0eFm+ycOkQHYAyLEd4i+oEHxuuvRZ4dhKAYMjBSa2CHNIdlAcb63DjO+Rqk3SPBOqgtEDukEeBER8VDPy6Xx9ML6xbF7TldYj14pZhqj5idzZMaxe3suf0d7qRBEEkEGBM6eYhKsNhQ3vSTYCw0IiRy/JcmEu4rb0U0rASbn0nySOhV75a0Qby6TqRImOP3LvUrGWgNnWZ0A/GJ8kMcGiNCbnfMmb84V/lfInr9dtnPex7WvIuDcG/wCfmql6w8J2e0K/7RFT+docfclW1nMiLC0X99OCgHWnsUNczEtcXZ/0b9IBaBlPmJ/lTcfXTOTubV+hZWFdAJz6NNnFUh+0E2J46IicZR/e+5Jn9abH16H2Uz9BTAOg1OuqpPrbrZtpPH6rKbf6Af8A2VzbArE0YIs0wI4DcqP6zJ/+TxM/rN/0MWcd3jD8iLIQhUSCysLvgcK6rUZTb9Z7g0eLjAQ1cvVzgBQ2exx1qudU8icrf6Wj1TjjsXncAdJiBe/ExuuFvg8L2OGpUS7/AAmBhMakCLTu4LlmytLo0bDZ1PPx0XHllNujGactnV3UnDOc8ECBblYaHVPVVgdlg3aczd1uCYcMRlqPNywNO4zIMepCX4HGF7wx1+7PeHwPgtwy60LDtRYW79BB4QfwTf8ASD2hEAsOhBuD94SjEYxuUht415RwSfAUZvprPjZUt/IU77LwoAFtRf0jevN21cP2daoz9V72+jiBbyXpXDjLoqD6w8K2ntHENYZGfNrPee0PcJ5Oc5WnieSMoQhaR1AT10T2QMTiqdN31JzPP7Dbu9bDzTMFafVXsnLTdVc3/GkNcf1GEAjwLj/SjO6hsZurAoOitl3CTyuBA9k37ckPNy1oZdw1EXB+IS1gioHeAPkInn+SztGi0l2awc2J4bvzUfzS36a2MiW3kATrvAPxK1pggW/3+YK3osOYOJnMAJ4uHx/JdsMMwkbiZ4yNB6pI1wxDcoyi5Az7jrYzwN7eCQVKgpObN89p3Aixt5hdabstY0zcGCCJ+reD8RC32iGZHMEEsOaSRMmxjy0HJbf/ABjjh8WZtJAcb6xz5BI+lmGY7Z2KsDDWuBNrh7b+PxRhGkBwiLjd87oXfbGyH4vBV6NE94gG/wBotcHBnKYgJp2xR5WFvWplri1wIIJBB1BBgg+a0VkAn7oQycYzkHn+k/imFSfq9YDijP8Ay3R4ktHwlT5PrT4faLv6P0gKQIP1/rDcHDePEfcqS6zXztPEReHMHmKbAri6Kh2d8mAGju8Tx8reqp3rMpZdp4jm5rvVjUvDf5h+T1FkIQrIhTHqtwIqY4E606b3t4ZgQAf6iocpx1U4Z30o1SP0bWPYTe7nRDRxOhS5eGx9WFicQ8PALQb6gnyPjqtMRUaWNbU1N53i9p8iEvqNbnnhoDx5qOY+uS/TugkWjXfI4aLgt06YctkUGhrmkQHwwHTNlktPI6rTBg9qx8nKSGEcDBDs3DQJF9Nk3cI3xMg7iPOU47Nyl5MmCdLyHcfniqYXfrKdNoUIzAW0NhwW2Es1tiToTbULFXEyWk8DzEa+RXWk6W3kDWRHsrT0n4cqFTRVR1v9FhRqMxNJrWsqd17WgCKgl2aBbvDXmCrRw14Pnbhw+CTdK9hDGYOrSNyWlzOVRoOX8PMq0JXm5wWq6VGrmtTKGL0F0Y2e2ngsOy9qTHX1DnjO73cVQWEp5nNaBJJAjjO5el30cuggQBG4W0+5ZkfFwNAwTN9dLTHBM+I2hJbIsB3/ANkEwQOYsU/F1kzUXBrnN+yXNE8fXx9lLKKxx2TQIFWk43Y7MOYMfdI8SulVppdoblpaPEOMa+UepRtDNTuyMx3eE7+bRCT7Rx808s3eAHAx3RN3fAWWSfgpDScXkPFSdbAQS07r6XWzqWvPXXeEMYAWNB1nQWjS/ESlTKYsdNbG0XI/PwhZjNC3ZBh8GSCASP8AcADknXB4d4DezcJm53W3b7JDT71N0WLnMjcSJk8t3sn3ZtKQ2BB36a2W9VigOlDwcZiCNDWq/wCtya0q2k7NWqHi95vrdx1SVWRoUx6tMPNeo/UNZHm4/kVDlMerWpFd4/WZHvP3JOX602H2i2OjtYCrlMkuDoO7Wf8A1KqPrTH951v/AK//ABtVvdGMLdzz9kkc5dBPp96qHrTZG063Psz/ANtinwT+VOX1EkIQuhBlXD1bMY7Z4yjvh9QOO/NII/pyqngrT6qqjhhakXArGfAsb+AU+T6qcfqSVw7tDe0cbc7Jm2o8y28EtuBpwT7UIIIvM+HkmnEibmLDfz1XBXSQs7rrRJ70Ru5yn2q8RTIFjLDBgiQC0zrY280z0W5nyNAnTCO1E2bG/wCeCfG76ZYVPDob5HnEfPontze5yA902M1E/MJzpnukbtR4aFdeESybUZgH5gpZQr3A8Pn2SSk60FDHwR4qhaojp1s/scfiWDTtC4Rwf3//AGUeVg9cmGDcc1wBBfRYXHcSC5vwaB5KAFamfeiGB7XG4en+tVZPgHAn2BXofEv7p48FTvU7s0VMcahP+CwuA4l3c9pVq7RrkPPzuHoltPiK1fK3jHuU3ZrCqD9rTcGz7GSirVtrafb5n1WtbEd2BAbIseAP5qVqjfMXOzHiIj5vdR/aTg7EPaRZ0ReLti/sfVOlZxpmJkz6B8w5afQ5qVH6yZaN4vu4FJTQnY0Csde7Do55B+ZTm5ndmJsHR8fOE1NxgLzOrog7nNE+h4pVRxjiHDTS0biI+fBbMpfC60xR3RJG4+v4pTTxjmOa3f3RcweV0kw9LWxAtBHh+KWNZYEuLhIBB3i49pHots1AonbhacTWyCG9rUgHcM5gJCu2LnO6TJzOk8TJkriroBSzq8J7cxy+DlE1Kur139oI/Zn0lT5vpTYfaLu6OVrOadxB9bfcFTfW5/xOp+5SnxyK2uj5PaHeMs+ciFU3W9/xOp+5S/0BLw94n5PUKQhCuiyrl6raDfoALd7359frC3plDdOaplWx1UVHfRXD7JqnwADWzvtJU+Tw+HqUuw2YneDpO4Jv2pUa2wGY8I0809Pdf53/ACU2YihfNvk667lxZT/TqlJMLhso71nEan2mFjC1sodIg5pIO8fM+i6vbIuuLqepOo/KE0jN7Oez8VeDEGQ3jYW8zqnegNGG2seOvxUSp1fItHq4b+Sc8DteLOGYXI4hwE6k23q+HJJ1U7DnXrEX9eRXbBt7S4NrT43ITdWrirTflMOzE30sN3Efml2xz2bGt1kieNxP3qsu70WxBuuumcuFJG+qJ/8AzsqpKvjrO2UMTs97gRnoO7TyAh4/lM/wqiYTpVPep/HintAA/wCZTe0fvCHgf0lW66jLT4kT8+C86bG2mcPXpVm603tf4wZjz0XoLo90lo46j2lEkQYcx0Z2G8AxrbQ71h8a4uwsgWgyfVJTQi19bDx0+fBPTwBzvZcX0Q6BHHyn8QksPtGcS/u1D9qXNubQQS0/zBO2GZadCWZr741J43A9U29hBBOrHlp4SCT5iPil3bw0mLDQbxDi23KwUZPTmnG4ec2UcXNE3H6zRx3kfmsdoZp6d5hHoQQnN9IMed/HhDzbzER5pDi8BlqENcGggkiJLTwE6TAS4z4i9lFF9jJtp5z8FvtGp2eGxDwe8yjUcOTspMjwW2GwQg5nDcRzvf8A2SbpGGsweJcSBNKoLGJzBzWjnciyrIT8USVhZKwroBSfq+eBiiDvY4fBRhSLoIf7Y3mCFLl+lPh9ouvo6/vz+wfO4VSdbbwdqVY3NpDz7Nqtbo8f0ggaZm38NVUfWkP70r6as0IP+W2xjQ8kn+P9VOX1E0IQuhAKzOp/EkjEUjdv6N/n3gfUR/KqzVi9Tzu/iGz3i1jo5BxB5/aCTP6nw9WRiKIi2nwTSzEBxIdEnT1Thja/dIKaKTbkmxEjnBA7wXHfXTCivT3bzC1xLbwZ0Hmt8BUDmsdNwSOF7W95WcZT1F7C3lp4qs82UlfgQ6LnX0hchhYIgxeR5fBO2GpAsHnKSClLtN/kdEXHpmySo8sdwJ9vkfFPWy64rG5h0esfekOOwEumfmRb3KSYbAvHeaeYPgtkuNHsK+sXGCls6qTGaoQwcS4iJH8IcqMzKb9Y/TJmLbRpUzPZl5eR9UvsAWn7QgEz+0oNK6IhW6mvVVtY0ce1hJy1gaZG4u1ZP8Q/qKhSlvVhh2v2lQDjGUueObmscQPb25oZF2vt6hbMb8UYr31jeQPvWtNpIg6GPOUqphx9MDtG/rkvbyIEHyMIoTaZEkt1iC4Wnzn0WMTULq4DgCGu8LwPUAiPNd24ee13gjMAd1yJ9QLeKh+qE+CfmzUzExmGurDBF+BGnNGIp5YcLzl8dPuhcqlOHkgkCXVAdTIsR/ElHb52NDmw5p3RfUBxjiL+aL4G2EphwIi4MhRvrS2p2WDFETNVwF4+qwh5/qyp8FciS0RIMncDrJ8wqw6x9rCviGah9NmR4kFodmJtB1vfw5J+O7Jn1ETWEIV0ApF0AbOOp+ajqkPQJ8Y6lzzD+k/gp8n0p8PtF17BYe08iTzBgBUx1j0Mm08UONTN5Oa133q6ujZIqPaQYy5g7d9a7D8R4qp+uA/3m+0fo6Xn3fn0ScH0Py+oQhCFdEKWdWG0+xx7AdKodS83QW+WZrVE0o2fWDKtNzpyte1xy/WgOBMc4Fll7jZ1V+Y9xiYiJI3yRuum2lTNRsNMumINmtjeQPROOIxIxOV1F4LHAPLx9UN58587JG2q1oyUgcoMuP2nm9+Q4Lht1e3XPGThuyDWi7RInWX6n1PsF0e3Q/rCQL/OnwSuvWa1oYZdml1o7oMQfHkk9SkCz9G4EjTw8NxVZ50VtsowHDcfkrpTw0O4QTb0hJ6NUscQW3JDTExeL+hTy1rXHMPD/dVw80Sk+KZooj1lbSOHwQptMGu4tt/y23f6ksHqpxXom3zZQTrl2d/Z8PVB+o97COOcZgf+37p9dlt6VI4rVbOWspknVLNl7RdQqsq0zD2ODm+IM35bjyKRSsoD0vs3HsxNOnVZEPa10i8SBI8iCPJabSxLvqUheQ0viwi5I9D5qteqHpQ5tb6I8zTeHOZJHdeBmIE6h0acVbZoDdxS1WVHMTs40+9reRO+wsTzv7JVhmZw+IILQAef1vQg/Hkt9qVBUHZsPi4ctw4/kuGzX5HZTADZsJAAsRY8lLXZyWuyGNJ0ceE5SSS4TuEg/JSVzXZxkEgEZhIkA723uDPqE5bRrbhYAyOYO8cjJ9FwwVUE8JERzJ4+yn+mLRg+4NBGs8N8LzztXE9pXqPiMz3OjkXGFdtXbvZl/aAtpFjxmEnKIPejdb3KoclWwu0uQIKwSiVVJiU/dCR/bqHJxPo1yYU+dDMUKeNok6ElnhmBaD6lT5PrTY+xemwHEuj9mLcon3lU/wBarv70r+FP/wAbVbHRuqe0dbe4a7rHzvKqLrOqA7UxHItHpTYpf49/hXmnaLLBKJWF0oNpRK1lZQFz9CcV22y6TRILXupW35TmBPk4JwwWFLXQ8yTvPD8J3ckydU9YHB1GjVtRxcJ0zNbl9cp9FI6lYEncbeIHn4rhzk+e3Xhf5audmJOk8eGnz4Lk5xIM7vVdCQ03sAI03Wt7Lhn7xIcI3+PimjK6vBfTfMkiL6HhM+S5YPFODhBNyBfTmlLXWPEj46pM1kERug+hT2dysSPZOIL2knQ6DhuP4qret7b5dWbhQZZSh50ntHN08mn1Kn9TbTcPh6lV0xTYXZTbM4RbzJA5SqF2ptF1eq+q8y6o4uPidw5DQeCvj4lkSuK1QShMm6LMrCFugXbI2i6hWp1WfWpva8cJaQYPIxHmvR1HFDF0KdSmT2dRodY7jqzlBBB8F5jBVu9S/SDM2phXumP0tMctHgeZafN3NLlDY1NNoUX02zSALps0ixJ+zAI9ZsmPbeJqtL5YIkMJAddndzGCZIu4CNw4qWbQw4ex0iYuBYGeROnioftPZ7paXMF2w8xTIzkaxqBMaW+Knl4rDhQxwrUml4yPABjgYu1GElrHk6h148Pn1Uc2VRc1kODQSSbACRuzQAJghO2FxxDcpgXAJOnL8FK5dnIOnWMZRwFQn61Qdi0H9v6x8myfRUsVPOtbbva1aVDTsWkuFvrvjh+yAf4lA1fCaiGV3QhCE5AumHrFjmuGrSHDxaZHwXNYQF+bFxpAY8XzOBHMOgxbdBIVWdZlPLtPEc3NPqxqs3ooc1LDZt7aZ84Efcq06z6wdtTERuLW+bWNB91yf481t0cvekVQhErrc4QhCAnXVbtUU6lakf8AMYHDmWEyPRx9Cp7g3Oe1xeGhwuDu1M6aqlNjY7sa9KodGPBP7s97+klXuwASJkOgiIgzofO64+bH+tujjvWje95cZJggRpfxXNtQA/Wbz09V0x72NMamLweHwTVVcA4ZgXE3sPcqXavSQ12QJHIeJsklWrlAJ0PK3guGxtp1HO7N1NzWRYuNp5c06DKKbszmgNBdJizRc+gDiumf1Np3pCesTawZQbTY4zWgkcGMM+5y/wApVaEpx2/tY4mu+qbAmGjgwWaPS/iSm6VbGaiGV3QhYlYzJiuiEITAJx2DtqphK7K1IgPYTE6EEQQeRBITcSgFAeotjbVp4rD061O7ajZjgdHNPMGR5Jm2jDnPAgFhjxabn0kBVN0A6fO2fUyPl+HeZe3e06Z2ftRqN48BFp19pUa81aFRtTP3muHAWymRYi9jdRzmlsbslFYXBBB5RY/gmnpdt2jhKDjAdVeAGM8jDiB9kX8SISfHdKqNIuFZ2VwBIaJkkaRGhPE2VYbb23UxVXPU4QANA2SY53Jukwx323PLRJiMQ6o5z3ElziXEnUk6lcsyCVhXQZzIzLCEBklGZYQgLt6KVe2weHgwcrWyNxYS37p8lT+2Me6vXq1Xa1Hvef4iSrA6qseHUn0ib035wDwc3d5tPqq0eVDix+Ny/wCq53cjGZYQhXSZlGZYQgNgVYfQPpSXsGEe6C0fozOrRfIeJG7l4KulvSqFrg4aggjxCTPH5TRscvjdrtq0uG7iubmmQRrzFo9Uh6KdKmYtneysqg95gIvp3mjUg3txCeqjLmNPguLV8rpll7hKWPk96bWb3fAQdyjPTfpQGUBhmt/SuAL3HVrZMt01dHoSnPbvSilhQ8Pbmqx3ad7yLOJGjd/l5iq8Zi3VXue85nOJJJ3kro48f1LPL8cnOWqELoRCEIQG6EITAIQhAYJS/Ze362Gzdk6A8QQQCJ/WE6OHFCFljSPEYl1Rxc9xc43JcZJXJCFjAhCEAIQhACEIQC/ZO2qmGz9mQO0YWHkDvHP8UgQhZpuwhCFrAhCEAIQhAZa4gyLEcNVIaXTvEikacgkxDzOcfc48ysoS3GX1stiPVKhcSSSSbkm5PitUITMCEIQAhC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6" name="AutoShape 4" descr="data:image/jpeg;base64,/9j/4AAQSkZJRgABAQAAAQABAAD/2wCEAAkGBhQRERUUExQVFBUWGBcWGRcVGBQYFRgWGBgYGhoYGRoXGyYfFxokGxgXHy8iIycpLCwsFh4xNTAqNSYrLCkBCQoKDgwOGg8PGikcHCQsLCkpLCwpLCwsLCksLCksLCwsLCwsKSwpLCwpLCwsLCksLCwsLCwsLCwsLCwsLCksKf/AABEIANcA6gMBIgACEQEDEQH/xAAcAAABBAMBAAAAAAAAAAAAAAAABAUGBwECAwj/xABGEAABAwIDBAgCBgcGBgMAAAABAAIRAyEEEjEFQVFhBgcTInGBkaGx8BQyQsHR4SNSYnKCkqIkJTNDsvE1U3Ojs8IVg5P/xAAYAQADAQEAAAAAAAAAAAAAAAAAAgMBBP/EACIRAQEAAgMAAwEAAwEAAAAAAAABAhEDITESMkEiBFFxYf/aAAwDAQACEQMRAD8Aq0BC2ARlVU2qChCAwhClPQPosMZWJqT2VIBz4+1JgNn3PIc0W6bJtFCsK5+sXomK+EFSixvaUJcQ1ok047zeNrOA5FUzCyXcblNMFCzCwtYEIQgBCEIDph6Je4NGpMLWrTyuIOoJHonbo7hpeXHdYeJ/JceklEMxdZo0FR0ed/vSTLeWja62bUIQnKEIQgBCEIAW3ZGJgwLEwYB8V1wWDdVqNpsEucYA5/hvV0bF2NRbS+iPbmplmVxiA5xBl370mQeQ4JMs/j0bHHakEJx27sg4XEVaLrmm8tmIkbj5iD5puTlCEIQwIQhAdgVlYasoGhC1IWwKCgO2ztnvr1WUqbS573BrQN5Kv7Y+x2YGh9GYN93b3k3Lvngol1Y9GxQp/TKgBqPaezB+yw6u8XbuXipi+qXmZ4QOHzKTKq4w5UGjyNjOhXn7pv0d+g4x9ITkMPYT+o7QeIMjyV/YZ/L53WVcdc2xCRSxYJP+S4RYC7munzI9FuIyVUsQsoTJtULJWEAIQgICY9GsCQ1oi5l3tb7kydLaeXG4gcKjx6FTvodhZIG4Bo/FQrpuI2hiv+tU/wBRXNw3eVq2fUhjQhC6UQhCEAIQsgICadXeyJLq5tE02cJI7x9CB5lWTsCi4VJdcXIIHL8YTB0a2d9FwzGGST33zaHPAkcogDxapbsctiMwkEmLac1yb+ee3RJqIp1s9HhVoDFtaRUp5WVIBM0zMOP7p9jyVQQvT9Si2o0seAWuBa4bnNIg+xK87dKNhuweKqUT9g908WG7T45SJ5yunGo5Q0oQglMTQWJQSsIGndCEIaE79F+jz8biGUm6G73W7tOQHOvwnTimhWP1eYJ1Ci6rEvrw2mBY5Wkz4S6P5Qlyy+M2bGbqxMcWsa2m0RlEeDQLBJGVxNjJM+g/Oy5VZqXN738rTbULYn5HqkULaL9SdfuuumMwLMVTfQcJa9uU/cRwINweKT03EtLrRpBBnw9UppDLDhqUS/6H/XnHFYc03uY7Vri0+IJB9wuKm/WxsUUcZ2jGZWVmh8iMpeLP00P1T4uUIVYkwQiFlCGNV0ot7w8R8VrC6Ycd9viPiFl8atvolhT2bXaS8exAVe9O2xtLF/8AWqfFWv0UZmFIR3WhhceZ0Hmfiql6Z0y3aGKB17ar7vJHsVy/4/7VuX8MkLC2QQutBqswsgIQGAFJugOym1sTmcJbSb2kftSA3dxk/wAKjatToFsYU8IHluV9WXOJickw0DkdfNT5ctY9Hwm6dBmqZXESOH2Z8z4eaMOHipma2IIzAG8Hf880oxOL7SG02mG/a+yPLUpS2gSwyRII+rbMD3YvwmQubGLU+7OxLqjYdYjdpI4+igfXJsLO2liabfqDs6kTmjVhPId4TzCnGDBaJmw462/BcsLRGKbWY6xIfTP7rhG/xldEutJ2beciFghKMbhXU3uY4Q5pLSDxBIPwSdVSYIWFstSgO6EICAVbLwJr1qdIWL3NbPCTBPkL+StilUDaopiQ2nDWgDRrRb1sVGerPo8ahq4jdTGRs6ZnC5niG/6lMK2A7OoXnvTcm4FheJ1XPy5ayi/HOiujiLOkeCzUq30t5i6T4WsXAkkkAX5DUeyVUw1w1Ej2+bFbjflNi9VvjMT+jaSdCS68HcfWbJLXxTnPaSYuLbhAC3qVahzANG65N93FafRyT3oMbvdQ5N5X+VMdT0i6w8AK+zXvgl1JzajTwGbI6ORDvZUqvRRDcRTqUHiG1GupcQARE+N158x2EdSqPpu+sxzmnxaSD7grrwvTnyhOhCE2yBdcMO+3xHxXJLdjUc9emOL2/FZlemz1ffRLBDsnDfkYPAjf6geiqXrUwhZtOqSIzhjx5saD7gq6+jTYo59MxMeA0+9VD1x1Z2gOVKmPd5+9R4ZrGK8iCIQhWRCEIQDl0c2X9JxVKjoHuAP7ou72BV046mGPESA6IEwAGiMo8lAOqzZZNV+IIkU4Y0ftP1Pk3/UrP2pSDqYcYBGnORdc3Ld1fjnRvoYcBhfEmYhom0zMcV0xeDJbYkSQ6BuPEcjE+SVbNohoA1z7t2hIC2lxaQ4NkyR4RoLahbjOu2011tomS3Qkk75iZ8DbXwTxs7aAa6MuUCJOs6AaayN/gkr9nE1GubEBrZB38Z9PjxXSswljiwAO4HfDhPlEppv1is+tnY4p4oV2/Urj/uMgH1GU+qgau7phsY4zAVI/xaR7UD9wQ6PFk+YCpNwVsallNVoiEIW2ldVs0LVbsC0Lt6sMCBs5pj/FdUcb6wS0eFm+ycOkQHYAyLEd4i+oEHxuuvRZ4dhKAYMjBSa2CHNIdlAcb63DjO+Rqk3SPBOqgtEDukEeBER8VDPy6Xx9ML6xbF7TldYj14pZhqj5idzZMaxe3suf0d7qRBEEkEGBM6eYhKsNhQ3vSTYCw0IiRy/JcmEu4rb0U0rASbn0nySOhV75a0Qby6TqRImOP3LvUrGWgNnWZ0A/GJ8kMcGiNCbnfMmb84V/lfInr9dtnPex7WvIuDcG/wCfmql6w8J2e0K/7RFT+docfclW1nMiLC0X99OCgHWnsUNczEtcXZ/0b9IBaBlPmJ/lTcfXTOTubV+hZWFdAJz6NNnFUh+0E2J46IicZR/e+5Jn9abH16H2Uz9BTAOg1OuqpPrbrZtpPH6rKbf6Af8A2VzbArE0YIs0wI4DcqP6zJ/+TxM/rN/0MWcd3jD8iLIQhUSCysLvgcK6rUZTb9Z7g0eLjAQ1cvVzgBQ2exx1qudU8icrf6Wj1TjjsXncAdJiBe/ExuuFvg8L2OGpUS7/AAmBhMakCLTu4LlmytLo0bDZ1PPx0XHllNujGactnV3UnDOc8ECBblYaHVPVVgdlg3aczd1uCYcMRlqPNywNO4zIMepCX4HGF7wx1+7PeHwPgtwy60LDtRYW79BB4QfwTf8ASD2hEAsOhBuD94SjEYxuUht415RwSfAUZvprPjZUt/IU77LwoAFtRf0jevN21cP2daoz9V72+jiBbyXpXDjLoqD6w8K2ntHENYZGfNrPee0PcJ5Oc5WnieSMoQhaR1AT10T2QMTiqdN31JzPP7Dbu9bDzTMFafVXsnLTdVc3/GkNcf1GEAjwLj/SjO6hsZurAoOitl3CTyuBA9k37ckPNy1oZdw1EXB+IS1gioHeAPkInn+SztGi0l2awc2J4bvzUfzS36a2MiW3kATrvAPxK1pggW/3+YK3osOYOJnMAJ4uHx/JdsMMwkbiZ4yNB6pI1wxDcoyi5Az7jrYzwN7eCQVKgpObN89p3Aixt5hdabstY0zcGCCJ+reD8RC32iGZHMEEsOaSRMmxjy0HJbf/ABjjh8WZtJAcb6xz5BI+lmGY7Z2KsDDWuBNrh7b+PxRhGkBwiLjd87oXfbGyH4vBV6NE94gG/wBotcHBnKYgJp2xR5WFvWplri1wIIJBB1BBgg+a0VkAn7oQycYzkHn+k/imFSfq9YDijP8Ay3R4ktHwlT5PrT4faLv6P0gKQIP1/rDcHDePEfcqS6zXztPEReHMHmKbAri6Kh2d8mAGju8Tx8reqp3rMpZdp4jm5rvVjUvDf5h+T1FkIQrIhTHqtwIqY4E606b3t4ZgQAf6iocpx1U4Z30o1SP0bWPYTe7nRDRxOhS5eGx9WFicQ8PALQb6gnyPjqtMRUaWNbU1N53i9p8iEvqNbnnhoDx5qOY+uS/TugkWjXfI4aLgt06YctkUGhrmkQHwwHTNlktPI6rTBg9qx8nKSGEcDBDs3DQJF9Nk3cI3xMg7iPOU47Nyl5MmCdLyHcfniqYXfrKdNoUIzAW0NhwW2Es1tiToTbULFXEyWk8DzEa+RXWk6W3kDWRHsrT0n4cqFTRVR1v9FhRqMxNJrWsqd17WgCKgl2aBbvDXmCrRw14Pnbhw+CTdK9hDGYOrSNyWlzOVRoOX8PMq0JXm5wWq6VGrmtTKGL0F0Y2e2ngsOy9qTHX1DnjO73cVQWEp5nNaBJJAjjO5el30cuggQBG4W0+5ZkfFwNAwTN9dLTHBM+I2hJbIsB3/ANkEwQOYsU/F1kzUXBrnN+yXNE8fXx9lLKKxx2TQIFWk43Y7MOYMfdI8SulVppdoblpaPEOMa+UepRtDNTuyMx3eE7+bRCT7Rx808s3eAHAx3RN3fAWWSfgpDScXkPFSdbAQS07r6XWzqWvPXXeEMYAWNB1nQWjS/ESlTKYsdNbG0XI/PwhZjNC3ZBh8GSCASP8AcADknXB4d4DezcJm53W3b7JDT71N0WLnMjcSJk8t3sn3ZtKQ2BB36a2W9VigOlDwcZiCNDWq/wCtya0q2k7NWqHi95vrdx1SVWRoUx6tMPNeo/UNZHm4/kVDlMerWpFd4/WZHvP3JOX602H2i2OjtYCrlMkuDoO7Wf8A1KqPrTH951v/AK//ABtVvdGMLdzz9kkc5dBPp96qHrTZG063Psz/ANtinwT+VOX1EkIQuhBlXD1bMY7Z4yjvh9QOO/NII/pyqngrT6qqjhhakXArGfAsb+AU+T6qcfqSVw7tDe0cbc7Jm2o8y28EtuBpwT7UIIIvM+HkmnEibmLDfz1XBXSQs7rrRJ70Ru5yn2q8RTIFjLDBgiQC0zrY280z0W5nyNAnTCO1E2bG/wCeCfG76ZYVPDob5HnEfPontze5yA902M1E/MJzpnukbtR4aFdeESybUZgH5gpZQr3A8Pn2SSk60FDHwR4qhaojp1s/scfiWDTtC4Rwf3//AGUeVg9cmGDcc1wBBfRYXHcSC5vwaB5KAFamfeiGB7XG4en+tVZPgHAn2BXofEv7p48FTvU7s0VMcahP+CwuA4l3c9pVq7RrkPPzuHoltPiK1fK3jHuU3ZrCqD9rTcGz7GSirVtrafb5n1WtbEd2BAbIseAP5qVqjfMXOzHiIj5vdR/aTg7EPaRZ0ReLti/sfVOlZxpmJkz6B8w5afQ5qVH6yZaN4vu4FJTQnY0Csde7Do55B+ZTm5ndmJsHR8fOE1NxgLzOrog7nNE+h4pVRxjiHDTS0biI+fBbMpfC60xR3RJG4+v4pTTxjmOa3f3RcweV0kw9LWxAtBHh+KWNZYEuLhIBB3i49pHots1AonbhacTWyCG9rUgHcM5gJCu2LnO6TJzOk8TJkriroBSzq8J7cxy+DlE1Kur139oI/Zn0lT5vpTYfaLu6OVrOadxB9bfcFTfW5/xOp+5SnxyK2uj5PaHeMs+ciFU3W9/xOp+5S/0BLw94n5PUKQhCuiyrl6raDfoALd7359frC3plDdOaplWx1UVHfRXD7JqnwADWzvtJU+Tw+HqUuw2YneDpO4Jv2pUa2wGY8I0809Pdf53/ACU2YihfNvk667lxZT/TqlJMLhso71nEan2mFjC1sodIg5pIO8fM+i6vbIuuLqepOo/KE0jN7Oez8VeDEGQ3jYW8zqnegNGG2seOvxUSp1fItHq4b+Sc8DteLOGYXI4hwE6k23q+HJJ1U7DnXrEX9eRXbBt7S4NrT43ITdWrirTflMOzE30sN3Efml2xz2bGt1kieNxP3qsu70WxBuuumcuFJG+qJ/8AzsqpKvjrO2UMTs97gRnoO7TyAh4/lM/wqiYTpVPep/HintAA/wCZTe0fvCHgf0lW66jLT4kT8+C86bG2mcPXpVm603tf4wZjz0XoLo90lo46j2lEkQYcx0Z2G8AxrbQ71h8a4uwsgWgyfVJTQi19bDx0+fBPTwBzvZcX0Q6BHHyn8QksPtGcS/u1D9qXNubQQS0/zBO2GZadCWZr741J43A9U29hBBOrHlp4SCT5iPil3bw0mLDQbxDi23KwUZPTmnG4ec2UcXNE3H6zRx3kfmsdoZp6d5hHoQQnN9IMed/HhDzbzER5pDi8BlqENcGggkiJLTwE6TAS4z4i9lFF9jJtp5z8FvtGp2eGxDwe8yjUcOTspMjwW2GwQg5nDcRzvf8A2SbpGGsweJcSBNKoLGJzBzWjnciyrIT8USVhZKwroBSfq+eBiiDvY4fBRhSLoIf7Y3mCFLl+lPh9ouvo6/vz+wfO4VSdbbwdqVY3NpDz7Nqtbo8f0ggaZm38NVUfWkP70r6as0IP+W2xjQ8kn+P9VOX1E0IQuhAKzOp/EkjEUjdv6N/n3gfUR/KqzVi9Tzu/iGz3i1jo5BxB5/aCTP6nw9WRiKIi2nwTSzEBxIdEnT1Thja/dIKaKTbkmxEjnBA7wXHfXTCivT3bzC1xLbwZ0Hmt8BUDmsdNwSOF7W95WcZT1F7C3lp4qs82UlfgQ6LnX0hchhYIgxeR5fBO2GpAsHnKSClLtN/kdEXHpmySo8sdwJ9vkfFPWy64rG5h0esfekOOwEumfmRb3KSYbAvHeaeYPgtkuNHsK+sXGCls6qTGaoQwcS4iJH8IcqMzKb9Y/TJmLbRpUzPZl5eR9UvsAWn7QgEz+0oNK6IhW6mvVVtY0ce1hJy1gaZG4u1ZP8Q/qKhSlvVhh2v2lQDjGUueObmscQPb25oZF2vt6hbMb8UYr31jeQPvWtNpIg6GPOUqphx9MDtG/rkvbyIEHyMIoTaZEkt1iC4Wnzn0WMTULq4DgCGu8LwPUAiPNd24ee13gjMAd1yJ9QLeKh+qE+CfmzUzExmGurDBF+BGnNGIp5YcLzl8dPuhcqlOHkgkCXVAdTIsR/ElHb52NDmw5p3RfUBxjiL+aL4G2EphwIi4MhRvrS2p2WDFETNVwF4+qwh5/qyp8FciS0RIMncDrJ8wqw6x9rCviGah9NmR4kFodmJtB1vfw5J+O7Jn1ETWEIV0ApF0AbOOp+ajqkPQJ8Y6lzzD+k/gp8n0p8PtF17BYe08iTzBgBUx1j0Mm08UONTN5Oa133q6ujZIqPaQYy5g7d9a7D8R4qp+uA/3m+0fo6Xn3fn0ScH0Py+oQhCFdEKWdWG0+xx7AdKodS83QW+WZrVE0o2fWDKtNzpyte1xy/WgOBMc4Fll7jZ1V+Y9xiYiJI3yRuum2lTNRsNMumINmtjeQPROOIxIxOV1F4LHAPLx9UN58587JG2q1oyUgcoMuP2nm9+Q4Lht1e3XPGThuyDWi7RInWX6n1PsF0e3Q/rCQL/OnwSuvWa1oYZdml1o7oMQfHkk9SkCz9G4EjTw8NxVZ50VtsowHDcfkrpTw0O4QTb0hJ6NUscQW3JDTExeL+hTy1rXHMPD/dVw80Sk+KZooj1lbSOHwQptMGu4tt/y23f6ksHqpxXom3zZQTrl2d/Z8PVB+o97COOcZgf+37p9dlt6VI4rVbOWspknVLNl7RdQqsq0zD2ODm+IM35bjyKRSsoD0vs3HsxNOnVZEPa10i8SBI8iCPJabSxLvqUheQ0viwi5I9D5qteqHpQ5tb6I8zTeHOZJHdeBmIE6h0acVbZoDdxS1WVHMTs40+9reRO+wsTzv7JVhmZw+IILQAef1vQg/Hkt9qVBUHZsPi4ctw4/kuGzX5HZTADZsJAAsRY8lLXZyWuyGNJ0ceE5SSS4TuEg/JSVzXZxkEgEZhIkA723uDPqE5bRrbhYAyOYO8cjJ9FwwVUE8JERzJ4+yn+mLRg+4NBGs8N8LzztXE9pXqPiMz3OjkXGFdtXbvZl/aAtpFjxmEnKIPejdb3KoclWwu0uQIKwSiVVJiU/dCR/bqHJxPo1yYU+dDMUKeNok6ElnhmBaD6lT5PrTY+xemwHEuj9mLcon3lU/wBarv70r+FP/wAbVbHRuqe0dbe4a7rHzvKqLrOqA7UxHItHpTYpf49/hXmnaLLBKJWF0oNpRK1lZQFz9CcV22y6TRILXupW35TmBPk4JwwWFLXQ8yTvPD8J3ckydU9YHB1GjVtRxcJ0zNbl9cp9FI6lYEncbeIHn4rhzk+e3Xhf5audmJOk8eGnz4Lk5xIM7vVdCQ03sAI03Wt7Lhn7xIcI3+PimjK6vBfTfMkiL6HhM+S5YPFODhBNyBfTmlLXWPEj46pM1kERug+hT2dysSPZOIL2knQ6DhuP4qret7b5dWbhQZZSh50ntHN08mn1Kn9TbTcPh6lV0xTYXZTbM4RbzJA5SqF2ptF1eq+q8y6o4uPidw5DQeCvj4lkSuK1QShMm6LMrCFugXbI2i6hWp1WfWpva8cJaQYPIxHmvR1HFDF0KdSmT2dRodY7jqzlBBB8F5jBVu9S/SDM2phXumP0tMctHgeZafN3NLlDY1NNoUX02zSALps0ixJ+zAI9ZsmPbeJqtL5YIkMJAddndzGCZIu4CNw4qWbQw4ex0iYuBYGeROnioftPZ7paXMF2w8xTIzkaxqBMaW+Knl4rDhQxwrUml4yPABjgYu1GElrHk6h148Pn1Uc2VRc1kODQSSbACRuzQAJghO2FxxDcpgXAJOnL8FK5dnIOnWMZRwFQn61Qdi0H9v6x8myfRUsVPOtbbva1aVDTsWkuFvrvjh+yAf4lA1fCaiGV3QhCE5AumHrFjmuGrSHDxaZHwXNYQF+bFxpAY8XzOBHMOgxbdBIVWdZlPLtPEc3NPqxqs3ooc1LDZt7aZ84Efcq06z6wdtTERuLW+bWNB91yf481t0cvekVQhErrc4QhCAnXVbtUU6lakf8AMYHDmWEyPRx9Cp7g3Oe1xeGhwuDu1M6aqlNjY7sa9KodGPBP7s97+klXuwASJkOgiIgzofO64+bH+tujjvWje95cZJggRpfxXNtQA/Wbz09V0x72NMamLweHwTVVcA4ZgXE3sPcqXavSQ12QJHIeJsklWrlAJ0PK3guGxtp1HO7N1NzWRYuNp5c06DKKbszmgNBdJizRc+gDiumf1Np3pCesTawZQbTY4zWgkcGMM+5y/wApVaEpx2/tY4mu+qbAmGjgwWaPS/iSm6VbGaiGV3QhYlYzJiuiEITAJx2DtqphK7K1IgPYTE6EEQQeRBITcSgFAeotjbVp4rD061O7ajZjgdHNPMGR5Jm2jDnPAgFhjxabn0kBVN0A6fO2fUyPl+HeZe3e06Z2ftRqN48BFp19pUa81aFRtTP3muHAWymRYi9jdRzmlsbslFYXBBB5RY/gmnpdt2jhKDjAdVeAGM8jDiB9kX8SISfHdKqNIuFZ2VwBIaJkkaRGhPE2VYbb23UxVXPU4QANA2SY53Jukwx323PLRJiMQ6o5z3ElziXEnUk6lcsyCVhXQZzIzLCEBklGZYQgLt6KVe2weHgwcrWyNxYS37p8lT+2Me6vXq1Xa1Hvef4iSrA6qseHUn0ib035wDwc3d5tPqq0eVDix+Ny/wCq53cjGZYQhXSZlGZYQgNgVYfQPpSXsGEe6C0fozOrRfIeJG7l4KulvSqFrg4aggjxCTPH5TRscvjdrtq0uG7iubmmQRrzFo9Uh6KdKmYtneysqg95gIvp3mjUg3txCeqjLmNPguLV8rpll7hKWPk96bWb3fAQdyjPTfpQGUBhmt/SuAL3HVrZMt01dHoSnPbvSilhQ8Pbmqx3ad7yLOJGjd/l5iq8Zi3VXue85nOJJJ3kro48f1LPL8cnOWqELoRCEIQG6EITAIQhAYJS/Ze362Gzdk6A8QQQCJ/WE6OHFCFljSPEYl1Rxc9xc43JcZJXJCFjAhCEAIQhACEIQC/ZO2qmGz9mQO0YWHkDvHP8UgQhZpuwhCFrAhCEAIQhAZa4gyLEcNVIaXTvEikacgkxDzOcfc48ysoS3GX1stiPVKhcSSSSbkm5PitUITMCEIQAhC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8" name="AutoShape 6" descr="data:image/jpeg;base64,/9j/4AAQSkZJRgABAQAAAQABAAD/2wCEAAkGBhQRERUUExQVFBUWGBcWGRcVGBQYFRgWGBgYGhoYGRoXGyYfFxokGxgXHy8iIycpLCwsFh4xNTAqNSYrLCkBCQoKDgwOGg8PGikcHCQsLCkpLCwpLCwsLCksLCksLCwsLCwsKSwpLCwpLCwsLCksLCwsLCwsLCwsLCwsLCksKf/AABEIANcA6gMBIgACEQEDEQH/xAAcAAABBAMBAAAAAAAAAAAAAAAABAUGBwECAwj/xABGEAABAwIDBAgCBgcGBgMAAAABAAIRAyEEEjEFQVFhBgcTInGBkaGx8BQyQsHR4SNSYnKCkqIkJTNDsvE1U3Ojs8IVg5P/xAAYAQADAQEAAAAAAAAAAAAAAAAAAgMBBP/EACIRAQEAAgMAAwEAAwEAAAAAAAABAhEDITESMkEiBFFxYf/aAAwDAQACEQMRAD8Aq0BC2ARlVU2qChCAwhClPQPosMZWJqT2VIBz4+1JgNn3PIc0W6bJtFCsK5+sXomK+EFSixvaUJcQ1ok047zeNrOA5FUzCyXcblNMFCzCwtYEIQgBCEIDph6Je4NGpMLWrTyuIOoJHonbo7hpeXHdYeJ/JceklEMxdZo0FR0ed/vSTLeWja62bUIQnKEIQgBCEIAW3ZGJgwLEwYB8V1wWDdVqNpsEucYA5/hvV0bF2NRbS+iPbmplmVxiA5xBl370mQeQ4JMs/j0bHHakEJx27sg4XEVaLrmm8tmIkbj5iD5puTlCEIQwIQhAdgVlYasoGhC1IWwKCgO2ztnvr1WUqbS573BrQN5Kv7Y+x2YGh9GYN93b3k3Lvngol1Y9GxQp/TKgBqPaezB+yw6u8XbuXipi+qXmZ4QOHzKTKq4w5UGjyNjOhXn7pv0d+g4x9ITkMPYT+o7QeIMjyV/YZ/L53WVcdc2xCRSxYJP+S4RYC7munzI9FuIyVUsQsoTJtULJWEAIQgICY9GsCQ1oi5l3tb7kydLaeXG4gcKjx6FTvodhZIG4Bo/FQrpuI2hiv+tU/wBRXNw3eVq2fUhjQhC6UQhCEAIQsgICadXeyJLq5tE02cJI7x9CB5lWTsCi4VJdcXIIHL8YTB0a2d9FwzGGST33zaHPAkcogDxapbsctiMwkEmLac1yb+ee3RJqIp1s9HhVoDFtaRUp5WVIBM0zMOP7p9jyVQQvT9Si2o0seAWuBa4bnNIg+xK87dKNhuweKqUT9g908WG7T45SJ5yunGo5Q0oQglMTQWJQSsIGndCEIaE79F+jz8biGUm6G73W7tOQHOvwnTimhWP1eYJ1Ci6rEvrw2mBY5Wkz4S6P5Qlyy+M2bGbqxMcWsa2m0RlEeDQLBJGVxNjJM+g/Oy5VZqXN738rTbULYn5HqkULaL9SdfuuumMwLMVTfQcJa9uU/cRwINweKT03EtLrRpBBnw9UppDLDhqUS/6H/XnHFYc03uY7Vri0+IJB9wuKm/WxsUUcZ2jGZWVmh8iMpeLP00P1T4uUIVYkwQiFlCGNV0ot7w8R8VrC6Ycd9viPiFl8atvolhT2bXaS8exAVe9O2xtLF/8AWqfFWv0UZmFIR3WhhceZ0Hmfiql6Z0y3aGKB17ar7vJHsVy/4/7VuX8MkLC2QQutBqswsgIQGAFJugOym1sTmcJbSb2kftSA3dxk/wAKjatToFsYU8IHluV9WXOJickw0DkdfNT5ctY9Hwm6dBmqZXESOH2Z8z4eaMOHipma2IIzAG8Hf880oxOL7SG02mG/a+yPLUpS2gSwyRII+rbMD3YvwmQubGLU+7OxLqjYdYjdpI4+igfXJsLO2liabfqDs6kTmjVhPId4TzCnGDBaJmw462/BcsLRGKbWY6xIfTP7rhG/xldEutJ2beciFghKMbhXU3uY4Q5pLSDxBIPwSdVSYIWFstSgO6EICAVbLwJr1qdIWL3NbPCTBPkL+StilUDaopiQ2nDWgDRrRb1sVGerPo8ahq4jdTGRs6ZnC5niG/6lMK2A7OoXnvTcm4FheJ1XPy5ayi/HOiujiLOkeCzUq30t5i6T4WsXAkkkAX5DUeyVUw1w1Ej2+bFbjflNi9VvjMT+jaSdCS68HcfWbJLXxTnPaSYuLbhAC3qVahzANG65N93FafRyT3oMbvdQ5N5X+VMdT0i6w8AK+zXvgl1JzajTwGbI6ORDvZUqvRRDcRTqUHiG1GupcQARE+N158x2EdSqPpu+sxzmnxaSD7grrwvTnyhOhCE2yBdcMO+3xHxXJLdjUc9emOL2/FZlemz1ffRLBDsnDfkYPAjf6geiqXrUwhZtOqSIzhjx5saD7gq6+jTYo59MxMeA0+9VD1x1Z2gOVKmPd5+9R4ZrGK8iCIQhWRCEIQDl0c2X9JxVKjoHuAP7ou72BV046mGPESA6IEwAGiMo8lAOqzZZNV+IIkU4Y0ftP1Pk3/UrP2pSDqYcYBGnORdc3Ld1fjnRvoYcBhfEmYhom0zMcV0xeDJbYkSQ6BuPEcjE+SVbNohoA1z7t2hIC2lxaQ4NkyR4RoLahbjOu2011tomS3Qkk75iZ8DbXwTxs7aAa6MuUCJOs6AaayN/gkr9nE1GubEBrZB38Z9PjxXSswljiwAO4HfDhPlEppv1is+tnY4p4oV2/Urj/uMgH1GU+qgau7phsY4zAVI/xaR7UD9wQ6PFk+YCpNwVsallNVoiEIW2ldVs0LVbsC0Lt6sMCBs5pj/FdUcb6wS0eFm+ycOkQHYAyLEd4i+oEHxuuvRZ4dhKAYMjBSa2CHNIdlAcb63DjO+Rqk3SPBOqgtEDukEeBER8VDPy6Xx9ML6xbF7TldYj14pZhqj5idzZMaxe3suf0d7qRBEEkEGBM6eYhKsNhQ3vSTYCw0IiRy/JcmEu4rb0U0rASbn0nySOhV75a0Qby6TqRImOP3LvUrGWgNnWZ0A/GJ8kMcGiNCbnfMmb84V/lfInr9dtnPex7WvIuDcG/wCfmql6w8J2e0K/7RFT+docfclW1nMiLC0X99OCgHWnsUNczEtcXZ/0b9IBaBlPmJ/lTcfXTOTubV+hZWFdAJz6NNnFUh+0E2J46IicZR/e+5Jn9abH16H2Uz9BTAOg1OuqpPrbrZtpPH6rKbf6Af8A2VzbArE0YIs0wI4DcqP6zJ/+TxM/rN/0MWcd3jD8iLIQhUSCysLvgcK6rUZTb9Z7g0eLjAQ1cvVzgBQ2exx1qudU8icrf6Wj1TjjsXncAdJiBe/ExuuFvg8L2OGpUS7/AAmBhMakCLTu4LlmytLo0bDZ1PPx0XHllNujGactnV3UnDOc8ECBblYaHVPVVgdlg3aczd1uCYcMRlqPNywNO4zIMepCX4HGF7wx1+7PeHwPgtwy60LDtRYW79BB4QfwTf8ASD2hEAsOhBuD94SjEYxuUht415RwSfAUZvprPjZUt/IU77LwoAFtRf0jevN21cP2daoz9V72+jiBbyXpXDjLoqD6w8K2ntHENYZGfNrPee0PcJ5Oc5WnieSMoQhaR1AT10T2QMTiqdN31JzPP7Dbu9bDzTMFafVXsnLTdVc3/GkNcf1GEAjwLj/SjO6hsZurAoOitl3CTyuBA9k37ckPNy1oZdw1EXB+IS1gioHeAPkInn+SztGi0l2awc2J4bvzUfzS36a2MiW3kATrvAPxK1pggW/3+YK3osOYOJnMAJ4uHx/JdsMMwkbiZ4yNB6pI1wxDcoyi5Az7jrYzwN7eCQVKgpObN89p3Aixt5hdabstY0zcGCCJ+reD8RC32iGZHMEEsOaSRMmxjy0HJbf/ABjjh8WZtJAcb6xz5BI+lmGY7Z2KsDDWuBNrh7b+PxRhGkBwiLjd87oXfbGyH4vBV6NE94gG/wBotcHBnKYgJp2xR5WFvWplri1wIIJBB1BBgg+a0VkAn7oQycYzkHn+k/imFSfq9YDijP8Ay3R4ktHwlT5PrT4faLv6P0gKQIP1/rDcHDePEfcqS6zXztPEReHMHmKbAri6Kh2d8mAGju8Tx8reqp3rMpZdp4jm5rvVjUvDf5h+T1FkIQrIhTHqtwIqY4E606b3t4ZgQAf6iocpx1U4Z30o1SP0bWPYTe7nRDRxOhS5eGx9WFicQ8PALQb6gnyPjqtMRUaWNbU1N53i9p8iEvqNbnnhoDx5qOY+uS/TugkWjXfI4aLgt06YctkUGhrmkQHwwHTNlktPI6rTBg9qx8nKSGEcDBDs3DQJF9Nk3cI3xMg7iPOU47Nyl5MmCdLyHcfniqYXfrKdNoUIzAW0NhwW2Es1tiToTbULFXEyWk8DzEa+RXWk6W3kDWRHsrT0n4cqFTRVR1v9FhRqMxNJrWsqd17WgCKgl2aBbvDXmCrRw14Pnbhw+CTdK9hDGYOrSNyWlzOVRoOX8PMq0JXm5wWq6VGrmtTKGL0F0Y2e2ngsOy9qTHX1DnjO73cVQWEp5nNaBJJAjjO5el30cuggQBG4W0+5ZkfFwNAwTN9dLTHBM+I2hJbIsB3/ANkEwQOYsU/F1kzUXBrnN+yXNE8fXx9lLKKxx2TQIFWk43Y7MOYMfdI8SulVppdoblpaPEOMa+UepRtDNTuyMx3eE7+bRCT7Rx808s3eAHAx3RN3fAWWSfgpDScXkPFSdbAQS07r6XWzqWvPXXeEMYAWNB1nQWjS/ESlTKYsdNbG0XI/PwhZjNC3ZBh8GSCASP8AcADknXB4d4DezcJm53W3b7JDT71N0WLnMjcSJk8t3sn3ZtKQ2BB36a2W9VigOlDwcZiCNDWq/wCtya0q2k7NWqHi95vrdx1SVWRoUx6tMPNeo/UNZHm4/kVDlMerWpFd4/WZHvP3JOX602H2i2OjtYCrlMkuDoO7Wf8A1KqPrTH951v/AK//ABtVvdGMLdzz9kkc5dBPp96qHrTZG063Psz/ANtinwT+VOX1EkIQuhBlXD1bMY7Z4yjvh9QOO/NII/pyqngrT6qqjhhakXArGfAsb+AU+T6qcfqSVw7tDe0cbc7Jm2o8y28EtuBpwT7UIIIvM+HkmnEibmLDfz1XBXSQs7rrRJ70Ru5yn2q8RTIFjLDBgiQC0zrY280z0W5nyNAnTCO1E2bG/wCeCfG76ZYVPDob5HnEfPontze5yA902M1E/MJzpnukbtR4aFdeESybUZgH5gpZQr3A8Pn2SSk60FDHwR4qhaojp1s/scfiWDTtC4Rwf3//AGUeVg9cmGDcc1wBBfRYXHcSC5vwaB5KAFamfeiGB7XG4en+tVZPgHAn2BXofEv7p48FTvU7s0VMcahP+CwuA4l3c9pVq7RrkPPzuHoltPiK1fK3jHuU3ZrCqD9rTcGz7GSirVtrafb5n1WtbEd2BAbIseAP5qVqjfMXOzHiIj5vdR/aTg7EPaRZ0ReLti/sfVOlZxpmJkz6B8w5afQ5qVH6yZaN4vu4FJTQnY0Csde7Do55B+ZTm5ndmJsHR8fOE1NxgLzOrog7nNE+h4pVRxjiHDTS0biI+fBbMpfC60xR3RJG4+v4pTTxjmOa3f3RcweV0kw9LWxAtBHh+KWNZYEuLhIBB3i49pHots1AonbhacTWyCG9rUgHcM5gJCu2LnO6TJzOk8TJkriroBSzq8J7cxy+DlE1Kur139oI/Zn0lT5vpTYfaLu6OVrOadxB9bfcFTfW5/xOp+5SnxyK2uj5PaHeMs+ciFU3W9/xOp+5S/0BLw94n5PUKQhCuiyrl6raDfoALd7359frC3plDdOaplWx1UVHfRXD7JqnwADWzvtJU+Tw+HqUuw2YneDpO4Jv2pUa2wGY8I0809Pdf53/ACU2YihfNvk667lxZT/TqlJMLhso71nEan2mFjC1sodIg5pIO8fM+i6vbIuuLqepOo/KE0jN7Oez8VeDEGQ3jYW8zqnegNGG2seOvxUSp1fItHq4b+Sc8DteLOGYXI4hwE6k23q+HJJ1U7DnXrEX9eRXbBt7S4NrT43ITdWrirTflMOzE30sN3Efml2xz2bGt1kieNxP3qsu70WxBuuumcuFJG+qJ/8AzsqpKvjrO2UMTs97gRnoO7TyAh4/lM/wqiYTpVPep/HintAA/wCZTe0fvCHgf0lW66jLT4kT8+C86bG2mcPXpVm603tf4wZjz0XoLo90lo46j2lEkQYcx0Z2G8AxrbQ71h8a4uwsgWgyfVJTQi19bDx0+fBPTwBzvZcX0Q6BHHyn8QksPtGcS/u1D9qXNubQQS0/zBO2GZadCWZr741J43A9U29hBBOrHlp4SCT5iPil3bw0mLDQbxDi23KwUZPTmnG4ec2UcXNE3H6zRx3kfmsdoZp6d5hHoQQnN9IMed/HhDzbzER5pDi8BlqENcGggkiJLTwE6TAS4z4i9lFF9jJtp5z8FvtGp2eGxDwe8yjUcOTspMjwW2GwQg5nDcRzvf8A2SbpGGsweJcSBNKoLGJzBzWjnciyrIT8USVhZKwroBSfq+eBiiDvY4fBRhSLoIf7Y3mCFLl+lPh9ouvo6/vz+wfO4VSdbbwdqVY3NpDz7Nqtbo8f0ggaZm38NVUfWkP70r6as0IP+W2xjQ8kn+P9VOX1E0IQuhAKzOp/EkjEUjdv6N/n3gfUR/KqzVi9Tzu/iGz3i1jo5BxB5/aCTP6nw9WRiKIi2nwTSzEBxIdEnT1Thja/dIKaKTbkmxEjnBA7wXHfXTCivT3bzC1xLbwZ0Hmt8BUDmsdNwSOF7W95WcZT1F7C3lp4qs82UlfgQ6LnX0hchhYIgxeR5fBO2GpAsHnKSClLtN/kdEXHpmySo8sdwJ9vkfFPWy64rG5h0esfekOOwEumfmRb3KSYbAvHeaeYPgtkuNHsK+sXGCls6qTGaoQwcS4iJH8IcqMzKb9Y/TJmLbRpUzPZl5eR9UvsAWn7QgEz+0oNK6IhW6mvVVtY0ce1hJy1gaZG4u1ZP8Q/qKhSlvVhh2v2lQDjGUueObmscQPb25oZF2vt6hbMb8UYr31jeQPvWtNpIg6GPOUqphx9MDtG/rkvbyIEHyMIoTaZEkt1iC4Wnzn0WMTULq4DgCGu8LwPUAiPNd24ee13gjMAd1yJ9QLeKh+qE+CfmzUzExmGurDBF+BGnNGIp5YcLzl8dPuhcqlOHkgkCXVAdTIsR/ElHb52NDmw5p3RfUBxjiL+aL4G2EphwIi4MhRvrS2p2WDFETNVwF4+qwh5/qyp8FciS0RIMncDrJ8wqw6x9rCviGah9NmR4kFodmJtB1vfw5J+O7Jn1ETWEIV0ApF0AbOOp+ajqkPQJ8Y6lzzD+k/gp8n0p8PtF17BYe08iTzBgBUx1j0Mm08UONTN5Oa133q6ujZIqPaQYy5g7d9a7D8R4qp+uA/3m+0fo6Xn3fn0ScH0Py+oQhCFdEKWdWG0+xx7AdKodS83QW+WZrVE0o2fWDKtNzpyte1xy/WgOBMc4Fll7jZ1V+Y9xiYiJI3yRuum2lTNRsNMumINmtjeQPROOIxIxOV1F4LHAPLx9UN58587JG2q1oyUgcoMuP2nm9+Q4Lht1e3XPGThuyDWi7RInWX6n1PsF0e3Q/rCQL/OnwSuvWa1oYZdml1o7oMQfHkk9SkCz9G4EjTw8NxVZ50VtsowHDcfkrpTw0O4QTb0hJ6NUscQW3JDTExeL+hTy1rXHMPD/dVw80Sk+KZooj1lbSOHwQptMGu4tt/y23f6ksHqpxXom3zZQTrl2d/Z8PVB+o97COOcZgf+37p9dlt6VI4rVbOWspknVLNl7RdQqsq0zD2ODm+IM35bjyKRSsoD0vs3HsxNOnVZEPa10i8SBI8iCPJabSxLvqUheQ0viwi5I9D5qteqHpQ5tb6I8zTeHOZJHdeBmIE6h0acVbZoDdxS1WVHMTs40+9reRO+wsTzv7JVhmZw+IILQAef1vQg/Hkt9qVBUHZsPi4ctw4/kuGzX5HZTADZsJAAsRY8lLXZyWuyGNJ0ceE5SSS4TuEg/JSVzXZxkEgEZhIkA723uDPqE5bRrbhYAyOYO8cjJ9FwwVUE8JERzJ4+yn+mLRg+4NBGs8N8LzztXE9pXqPiMz3OjkXGFdtXbvZl/aAtpFjxmEnKIPejdb3KoclWwu0uQIKwSiVVJiU/dCR/bqHJxPo1yYU+dDMUKeNok6ElnhmBaD6lT5PrTY+xemwHEuj9mLcon3lU/wBarv70r+FP/wAbVbHRuqe0dbe4a7rHzvKqLrOqA7UxHItHpTYpf49/hXmnaLLBKJWF0oNpRK1lZQFz9CcV22y6TRILXupW35TmBPk4JwwWFLXQ8yTvPD8J3ckydU9YHB1GjVtRxcJ0zNbl9cp9FI6lYEncbeIHn4rhzk+e3Xhf5audmJOk8eGnz4Lk5xIM7vVdCQ03sAI03Wt7Lhn7xIcI3+PimjK6vBfTfMkiL6HhM+S5YPFODhBNyBfTmlLXWPEj46pM1kERug+hT2dysSPZOIL2knQ6DhuP4qret7b5dWbhQZZSh50ntHN08mn1Kn9TbTcPh6lV0xTYXZTbM4RbzJA5SqF2ptF1eq+q8y6o4uPidw5DQeCvj4lkSuK1QShMm6LMrCFugXbI2i6hWp1WfWpva8cJaQYPIxHmvR1HFDF0KdSmT2dRodY7jqzlBBB8F5jBVu9S/SDM2phXumP0tMctHgeZafN3NLlDY1NNoUX02zSALps0ixJ+zAI9ZsmPbeJqtL5YIkMJAddndzGCZIu4CNw4qWbQw4ex0iYuBYGeROnioftPZ7paXMF2w8xTIzkaxqBMaW+Knl4rDhQxwrUml4yPABjgYu1GElrHk6h148Pn1Uc2VRc1kODQSSbACRuzQAJghO2FxxDcpgXAJOnL8FK5dnIOnWMZRwFQn61Qdi0H9v6x8myfRUsVPOtbbva1aVDTsWkuFvrvjh+yAf4lA1fCaiGV3QhCE5AumHrFjmuGrSHDxaZHwXNYQF+bFxpAY8XzOBHMOgxbdBIVWdZlPLtPEc3NPqxqs3ooc1LDZt7aZ84Efcq06z6wdtTERuLW+bWNB91yf481t0cvekVQhErrc4QhCAnXVbtUU6lakf8AMYHDmWEyPRx9Cp7g3Oe1xeGhwuDu1M6aqlNjY7sa9KodGPBP7s97+klXuwASJkOgiIgzofO64+bH+tujjvWje95cZJggRpfxXNtQA/Wbz09V0x72NMamLweHwTVVcA4ZgXE3sPcqXavSQ12QJHIeJsklWrlAJ0PK3guGxtp1HO7N1NzWRYuNp5c06DKKbszmgNBdJizRc+gDiumf1Np3pCesTawZQbTY4zWgkcGMM+5y/wApVaEpx2/tY4mu+qbAmGjgwWaPS/iSm6VbGaiGV3QhYlYzJiuiEITAJx2DtqphK7K1IgPYTE6EEQQeRBITcSgFAeotjbVp4rD061O7ajZjgdHNPMGR5Jm2jDnPAgFhjxabn0kBVN0A6fO2fUyPl+HeZe3e06Z2ftRqN48BFp19pUa81aFRtTP3muHAWymRYi9jdRzmlsbslFYXBBB5RY/gmnpdt2jhKDjAdVeAGM8jDiB9kX8SISfHdKqNIuFZ2VwBIaJkkaRGhPE2VYbb23UxVXPU4QANA2SY53Jukwx323PLRJiMQ6o5z3ElziXEnUk6lcsyCVhXQZzIzLCEBklGZYQgLt6KVe2weHgwcrWyNxYS37p8lT+2Me6vXq1Xa1Hvef4iSrA6qseHUn0ib035wDwc3d5tPqq0eVDix+Ny/wCq53cjGZYQhXSZlGZYQgNgVYfQPpSXsGEe6C0fozOrRfIeJG7l4KulvSqFrg4aggjxCTPH5TRscvjdrtq0uG7iubmmQRrzFo9Uh6KdKmYtneysqg95gIvp3mjUg3txCeqjLmNPguLV8rpll7hKWPk96bWb3fAQdyjPTfpQGUBhmt/SuAL3HVrZMt01dHoSnPbvSilhQ8Pbmqx3ad7yLOJGjd/l5iq8Zi3VXue85nOJJJ3kro48f1LPL8cnOWqELoRCEIQG6EITAIQhAYJS/Ze362Gzdk6A8QQQCJ/WE6OHFCFljSPEYl1Rxc9xc43JcZJXJCFjAhCEAIQhACEIQC/ZO2qmGz9mQO0YWHkDvHP8UgQhZpuwhCFrAhCEAIQhAZa4gyLEcNVIaXTvEikacgkxDzOcfc48ysoS3GX1stiPVKhcSSSSbkm5PitUITMCEIQAhCEB/9k="/>
          <p:cNvSpPr>
            <a:spLocks noChangeAspect="1" noChangeArrowheads="1"/>
          </p:cNvSpPr>
          <p:nvPr/>
        </p:nvSpPr>
        <p:spPr bwMode="auto">
          <a:xfrm>
            <a:off x="155575" y="-1790700"/>
            <a:ext cx="40671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80" name="Picture 8" descr="https://encrypted-tbn0.gstatic.com/images?q=tbn:ANd9GcS6ftnmJ-SJoU86egiIbWoOAz-LMQGD8xfSHk6lvi8yUPrV73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222" y="304800"/>
            <a:ext cx="4564671" cy="2286000"/>
          </a:xfrm>
          <a:prstGeom prst="rect">
            <a:avLst/>
          </a:prstGeom>
          <a:noFill/>
        </p:spPr>
      </p:pic>
      <p:pic>
        <p:nvPicPr>
          <p:cNvPr id="3082" name="Picture 10" descr="http://www.visiontherapy.ca/catalogue/how-bifocals-work-DRMK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250" y="3467100"/>
            <a:ext cx="3560750" cy="2933700"/>
          </a:xfrm>
          <a:prstGeom prst="rect">
            <a:avLst/>
          </a:prstGeom>
          <a:noFill/>
        </p:spPr>
      </p:pic>
      <p:sp>
        <p:nvSpPr>
          <p:cNvPr id="3084" name="AutoShape 12" descr="data:image/jpeg;base64,/9j/4AAQSkZJRgABAQAAAQABAAD/2wCEAAkGBxQSEhQUExQWFhUXGRobFxgYGBsbHRkhHRofGhoeIB4cHCgiGhslHBseITMhJiouMS4uGR8zODMsNykuLisBCgoKBQUFDgUFDisZExkrKysrKysrKysrKysrKysrKysrKysrKysrKysrKysrKysrKysrKysrKysrKysrKysrK//AABEIALABHgMBIgACEQEDEQH/xAAcAAACAwEBAQEAAAAAAAAAAAAABgQFBwMCAQj/xABJEAACAQIEBAMEBwQHBwMFAQABAgMEEQAFEiEGEzFBIlFhBzJCcRQjUmKBkaEzcoKxFUNTg5KywSRjc5Ois8IWo9FElMPT8CX/xAAUAQEAAAAAAAAAAAAAAAAAAAAA/8QAFBEBAAAAAAAAAAAAAAAAAAAAAP/aAAwDAQACEQMRAD8A3HBgwYAwYMGAMGDBgDBgwYAxVcU01RLSTpSSCKdkIjc9j/oSLjV2JvvbFrgwH5xy/j2vy2fk1v0hG3163MoN7gNplJut7fs5FBt1xp2U+0YShbCnkB2usrRuSeg5ckekfhI2Gfiyio5KaRq6NHgjUuxZSxQAbsthqBt3XfH584s4Xy9Cz5bmAv8A2MmsfgsukC29vHa3dsBu0fElS3uZbOw8+dS2/wC9f9Mcps7zAG30Knj/AOJVMSfwSAj8z1OMP4G4+qElSN3Zzey62aTt2LsdFrXuNrXFt7hqoc/nqqiVJqsIqkAyMAVXYX0RxrZ5VN1uTZTvc20kHyo4nmiJM9TRQAC9nRz3t15ynrtfTbDDw9mjVMbOVAAcqrDVpkAt411qp0kkjpa6mxYWJWchqsopADHKHkAsZpQ8kp7m7stxc72Fh6YaMtz6nqDaKVWby3B8+hsT0P5HAWWDBgwFBmnEWiRooghZBeWWV+XFFe1gWsSz2IOgDYEXK6lun5/xdKI3ajqzVSp8NPCggYnwhFkZZNUl2DhFcs2kgWuMOOacKQ1B+suyai/LZIZE1MLMbSRMQT6H5WxOoMlhhOpF8VrBmJYqO4W/uL91bD0wCBHk2ez3d5KeAN0Vp6hnHowiZY7+qgYq63Ns1olkkWop6qKP9oImlJTxBTeSRXRLb3DNcb+WGLjDipEkkidVlVCyCmEgVpGCBg817Back6LE2JI2fUFFNkuQ5hmbrJXOsVKv7OCIWiFxbYEfWMB0c3UXBUtuAFnF7SGjiR6ladAyg+KWS4uOh5MMqntvqU7nwi27XwtxPDXIzQsradNyjal8V7WJAPUEWZVO3SxBKz7R0p6ejFHDCokmF4UVBpbklXYOem63G976jfuceeFc2cxSwZfSxKwdnLBQsUfMZiAVUrrZLFCAQbKPlgL2h4jklzWoo1ReRBCrM++rmMVIW97adDdLXv3wz4W+EeG3pXqJppOZPUMGkIAsCARt4RtawtbYKOvUsmAMGDBgDBgwYAwYMGAMGDBgDBgwYAwYMGAMGDBgDBgwYAwYMGAMGDBgPjC4sdxjj9Dj+wnl7o/+Md8GAWJeDIZKp5qhIp47HlxSRBhGW0a7XJBuyFul7u341HGGbSQVVNHSRo8cbL9LRI9RRGZVS9kIUaNZCgqxIXqNmfsZl7ZOGIP6PqqmOH666M7KzAt4gpJANmAvqsR2vgHfKK6kq1ZoDG4VtLjSNSMOqspF1a/YjCz7UaBIaRqqECKdCg5iAA6SwU36atF+Yt+jICLb34twuOXFmGUiOnneIMU92KUOuoBgLjYm/T8j4hBzCc1Dx/0tWUkEMb6+SJYwZSOgZdbWG5B8RuCRYXuA0jL5GaKNnFmZFLDyJAJ/XEjChUe0zLVtaoMhPTlRSyfqqEfriqn9rtMAxSmqmC9SVjjH/uSBretsBomDGUN7Wp5CBBQDf7cxJ623CRnr88RX4uz+a4ho408jyJOn70jgH/DgNVmyuB5FlaGNpV92QopcW6WYi4xMxkUWV8RTkc2oaNTe+gwJbytpUtjk/sxzGVLVFe7Enc8+eTYncFSUXYeX5YDQOO54BRVHN5ZIikKB9BN9BAIDdx8vzxnPs1namzDkx7QzO9iQbSIY3lUxkMQwR1sHAsRI25NrTqf2Hwf1k5bz0xKu/mDqJ/XFHwxCKWoqI2UB8tqIFDhRqeneQoxY21ba1lO9gNrWFsBu2DBgwBgwYMAYMGDAGDBgwBgwYMAYMGDAGDBgwBgwYMAYMcKysjhXXLIka7DU7BRubDcm252xTVHGFMtwpeQj+zRiD8mNlb8DgGDBhZXi8MLrTTn5mIfhtITffpjweNVU2emnB8hyifnbmXt64BpwYpKfiqlbrJy/PmKUA/jI0X9L4uUcEAggg9CNwcB6wYMGAMZH7Ws8qDM9HFIpjZEMigA6LnYOCh5jOR4VVvmturT7QeMxRryISpqnUsL+7Cg2MsnoOw+I7Yr+DOCbQvNPq50qPo5nvrzFIaR+/OYHe/ur4RbxYBJ9n/BiZnCXaZgsEhj5MmuQLpAsNLSadIBAFvLD3Q+ymkjudTgnqECIPyCk/r3wu+xKoCVmYU9iuoRyhTsR1DXH8SH8cbBgFqLgSiBBMRcjoWdz/IgXxY0vDlJGLJTQj+7U/qRi0wYDzHGFFlAA8gLY9WwYMAYMGDAGMe42gEGeeJfqcwo5YpTbckIV/O6RAX+1jYcZv7bqS1PT1ard6WZWG19iQQPkZEjU/PAOfCte09HTyvs7RrzB5OvhkH4OCMWuE/2dkRrUU6vrRJBLCT1MVQolQnz8ZkF++k4cMAYMGDAGDBgwBgwYMAYMGDAGDBgwBgwYi5pmMdPE8szBEQXJP5AAdSSbAAbkkDAdamoWNGd2CoouzMbAAdyT0woVXFMtSdFEulT0mdSSem6J5bg3byPhtvit5c2aMHnHKp0bUkRNwtj4Wkts0m17A2XoN7tiDxdx/Bl45FOrSTtYBF2dr9NRA8IJOyqL3btuMBdxcNoG11cxeTqdZ1ML79towLbEWHpiFmnGmV0Z0M6Fhe4B1Nfa+pUFvz3wp/8AofNsxjeetmNPHpLLTRjxsOpUqLBSR9q5ubEDD9w57NsqgVZIqdJdQDLJKebcdVIDeEedwBgFRPbJQA+5t6Qfl8eJKe17LWPistzYgwOCPLdb4e+G6NBEYzGl4pJUA0jZRIeX2/s9GPFHlUFQs5lhjlV5pLh0Vh4LQ9x/u7YChy/OMvrR9XImo7toYN+DX8VvQeeJC5LJDd6WQgdSEO2+/ijO1+gGxPqMUmYeyrL6qefko1MYtAEkLEWkI1nwm6gBDGfDb3j0tihrBm+SMDK306lF7SLfmoo3JPxAdzcsuwBYXsQ0vLuJdxHUqI2PRxflt2G59wkg9SRt7xO2OPHnFy5fEAg5lTLdYIftH7TeUa9Sf5dRVZPxDSZpAZFcA28ROxU7bOvY7e8Njp7jYqFHRwS1fOnWQ0u0TyvciynwxC5NoA1w5G2wXoHIC69nnCBmYV1UzSszcwM/9e492W1v2SdI12HxW9041LHxQLC3TtbH3AYnkbfROJyhACzCaMAdRf61SfmAtsbZjFvadTfR85pKsWUcynZjtc+Llv3vbQijbzGNpwBgwYMAYMGDAGDBgwBij43y4VFBUxbXMZK36al8af8AWoxMzzOYaSIyzvpUdO5Y9goG7N6D+WMI4hz6t4gqBTUyHkg35V7Im5HMncXDeYUfhc+8DR7M+I4g9CpkXU9PJTSC9yORKDSs32VaORgCdizAdbDGv4/NvFlFLQciNWAanEkQlkYIWCyCdF0sxJTYFSAv7RRqNjbcM74zpaQKJnvKyhhDGOY+/TZfdX7zWHrgGLBjM6jjfMam4o6MQi9g013fr10KQo9PEwOPIyTOZ/E9bJHcXIURqLnsAFV1t6k9tz1wGnYMZkvAtd1asqSTubVcwtbpsDbHX/05msX7KsnPU+J0a3oeYJCfwAwGkYMZdJxVm9Ifr4IZ1+TQuevS2q5J+5hjyH2iUdQwRy1PKTYJONIY9LLICUc+ga/pgG7BgwYAwYMGAMZ/V3zOrFm/2SBiE8ndbh5SfIbqtvvG41qReceZg0dNyoiRLUMIkI6qG/aOPVUDEfe04Xs5ro8ry7wgACNWIAttbTEnmAzdzfYEHzwFF7Q+MmgEdDQC88hAQC11vtqa+2pj0BsALk2tbF5wP7MUo4ubIwfMG8XPN2EbdbLfcg9GOxYEi4viu9jPDAdJsxq9MlRUll0tZuWh6gjexYbaT0UKO5GNBSU0zBHJMLECNzcmMnYI5+yfhc/unexYJmXVnNS9tLAlXU9UYdR6+YPcEEbEYi5UvJeSD4QTJHc/Cx8Si/2HuLDYK0Yx9zD6luePdsBMPujpJ807/dJ66VGPWcKQqzKLtEdVh1ZDtIot1OnxAd2RMB5oBoqalPt8uX/EvKIH/JB/i9ceMkZY6ZnY2XXPIT6NK8hP5G+Ok7gTwOCCrq6Ag9SQJF+fhRvzxXRoWo6SEjeVYg4+6EDyX9GClPm4wFnkMDLCpcWeQmRx5M51lb99N9I9FGKrOM+hpY566oa0aXjiA6tY+IKD8TyC3kRGp6b4n8T5slLTvI8gjHQOfhuCS1viKqC2nqdNh1xjMBqM8rItC8unjH+zRt4hDGPD9IkF7M5tZFPUj7KksFRT5VVVAra2lphHKRdoYtSrFGbNosLa52A1lR06+FmVcafwRnMGZUSKiqgUaAn9kQLcs7e4R0JFjtteyhwoKSCgp1jXwovndmdjuTtu8jG52FyTsMZNxdStlOYR5hHGYqOqbROn2GO+shfdvuwAuRZx4dVgGh8L1xhf6HITsCYS3kL6o+u+kC467XHwElqwl5/CZolniIEqEEN99RdCbbWI2PXa69zhpyquE8Mcqiwdb27qejKfUG4/DAZz7dqMmCKUNpI5iXHmQHXftYI354fuGcx+k0lPP/axRufQsoJH54q/aRScyglHcFTsL7FgrfjpY74rPYvV68rjS5JgeWI36+Fyy/8AQy4B6wYMGAMGDBgDC5xhxhDl6ePxysLpEDuR9pj8CD7R8rAE7YovaD7SIqK8ULI0+4LHdYzbpYe8/psB8RGyskcGez2ozR/peZNItO7a1jY2km+8x6oltu1wBpCjScBGhp67iKfULpTA2ecghQNiUjUnc7eu4BJ6Y2bIcjpcspuXCqxRICzuxAJsN3dja5sOp2A8gMWdLTRwxqkarHGgsqgAKoH8hjOa6tkzioVIr/Q0YEXFhKRYiRgeqA2KKR2Dm90ABR9pFVJVzS1UDMaeFAyJJGfEyg3kW1mRNO4JNzckCxBNrwLV5fDl6VlU6h28LqLXdwACfS66R8Iv+GLX2i8S0mW07UaJz6iVSXQXJVbamdzuRYDUFv2ufMonsoyOlmr2paxeYYNZgVj4H3BuV+Pw3YdiDvfawNje0isq25WT0BZTf6xwFBta5BayggkA3v19cSIuFc/qbGpzBKdbg2hLFh6WUKth8zjQc7h5cSSxrb6OQ4VRYFACsigDr9WWIX7Sri2U33GAyOl9mdVUxpK2b1ILKNQ0nZhsRtIOhBHrbHxOCc3hmZKfOJHITWRIG0rqYqgCl2XfS/aw0dN9tKyGyiaMf1c8l/7w88fpKMGTDU1RL9uUqvosX1dv+Ysjfx4DL6ni7OsuFswolqoR70iAdB1JKKVAsL+JRifQy5bnKMsB5UpuGhlA8RuW2vcHcXsL2G5UG1n/ADYc2SKn+G/Ml/dQ+Ff4pLfNUkGFXjD2YU9S5qKdjS1A3LJYI9txqW1ha3UfiD2ChpswrclZYyjz0o2MRJLoL9YmLG9h8F7HTYEE2xqmV5jHURLLE2pGGx6HyIIO6sDcEHcEEHGX8McZ6mXL81AWRlBimJuHVtlYN3DWuGO5HW+5x6qlqMlqDLGGkgc3mjH9YNhzEBPhlG1999gdtLANYwYjZdXRzxJNEweORQyMO4P8vl2xJwCZmy/SMyWPqsShberWdze3XToPzUYQ/aH/AP6OZUVAp8M0nNe1/wBmtwpB9Y0c287HbDlw5LeozCa+/MnI8rxfU/h4QNvTCrwRRrU5/VNIqvHDTqFDC9i/LYbHyu/ywGsyZTEdJC6GVQqunhYAdBcdVH2TcemObiVAVdRURkWOyh7Wt4lNke+9yNPopx9/orT+zmlj721ax8rShrD0W2PqmpXrypR3I1RH8jrDH8VwEShr1jOjVqi2ALX1xE9EkDeIA/Cx+R7EyMv+pf6OdkteA/dHWP5p2HdbddLHHOqmik2nhkQ7gFkJsD18cRYKCOt2Fx1xWShkQKkomhB+rl1AyQuCdILCyuvwjVpuLqzG9yHvNbwwSoBcwWki/wCG11IH7qmRAB2CeeJ8UkaySys4WOmTl6mNlXwrJISeltPL37aTii4nzFZqORiTFMi8udBvJGshVJSAASbBllUgb6E6XOEDiHiA1tOqFtFGpLS2Ok1s5bU8cdzfkLIdN97mwHTUoQ+Ks3mz+rjjgQmmjciBGuvOYW1SvtdYlBBJ6gEAeJ7DWeGssWji5FOObLe88zCyl+5Yjy6CJfdAUHSDfFFwTw+8MZblNzJANZH1QAHuxhyNSxDf9mGLHxEi+kOUVDJYAuIkHSOFQAPQswNx+6EOA9COOH6yaQFztrchQL/CoOyg7bDc2FyTvio4uoRmNHPTLE5EinS7DlqrjxIfFZiNQG4Ug+e+L2my6NDqVRq6a2uz/LUxLEel8dKmrjjtrdVv01MBf5X64DOPZZmxq6PltGIyuqHSA1hy/FFsxJAC7G5uTfDFwPNpapg7K4lTt4ZQb7eZkV2/jGEPgeQQZ3mcKkhXlWVbgiwLam2PTaQD5AemHah8GbWHSSGYH+7lj5YHls0n/wDDAM2bUvOgli+2jr8tSkf64zb2JVvjr4bWGuOdQev1ilW29NA/MY1TGS8MoabiCRLELLHOg3JvpcSR/KybD5/LAMvFdLVNJoJdqaUOHKIZAARezRqQ5vZUGm4sXLWvbFXknE8ymC0yzwkRDSFHMOsiMjfSbpbUTbvbcsLNnFNW+laeE2lnOkH7C/E34C5ttcBrbi2JEj02X0wuVjhjG3qdyf3nO5J6k3J74CzkkCgsxAUC5JNgAOpJ7DGS8e+0vUfotEGdn8I5ermSX7LpF0Uj4vePUWFiavibiirzeo+iUMRZepBuEQXsHlb9QvmNrkC79wD7PoMtBc/W1T/tJmG++5CD4F/U9+wAL3AHstEbLV5iFkqNjHD1jh22v2dx/hB6X2I1PBjxNKFUsxsqgknyA3JwCXx9mTSulBFuZNLVH7hJCx+nMKtf7iONiwOOPGGfLk1GFhUSVUxtEum5dzYaiBuQPLvYDHPgJDPJNXzC3MPMGoe6GAKL/BEEXburHqTim4MAzTN5swlIMVOWipEJ95l99wt99IYb2+NO64C19nnByQCZq28mYVCsZ2ex8D9Qh6Fd7MR322FsYrMJMqrlex51FNoftrTrG3yeMlflp88fqauohKBuVZTdHX3kPmP5EHYi4IIxjvtmyRjarKDmInLqlUbSwkjTMlz1RiLg3Kkpe6gMwbDllelRDHNGdUcihlPoRf8APtbETIfAr05O8LWW/wDZt4oregX6u56mJsZb7DeKuWzZbMw6a6ZugcHxMB8x4/O5e++NTzD6uaKb4WtDJ/EfqifMiTwgf75sBwnquRJVkC9oo5QPtNZ0sPwjQfiPPFhl1PyII0LX5aAMx72HiY/M3OK3Ooi1VSr2fXr3sbRlJVPr40At5OcSc6HM0U/9qSZP+Gti49QxKxkeUhPbAfcjQsrTsLNMQwB6qg2iXfceHxEdmd8R61fpbtB/9OhtOe0p/sR5p9s9Oib3cLIzSoZmEEJ0yMLs9geUhNte+2s2IUHuCbEKRiSqxU0XURxRi5JOwHUkk9T3JO5JvgF/2gcGxZlBpYiOaMFoZhsYz6n7BsLj8eown+zjiD6bE+W1pBqYr6GNjrW2xHZl0nYj3l/Mv30Vqw3mUrTfDCwsZfvSjsh7RHt7+50Kj+2PJ3geDNqYWlgZVmt8SE2UkC17MbfJh2XAcOCM4bLcxfLp7iGoZmgJa+iS9inoH6g9yQerG2t4yrj+hTMKKCui8LMoOtSQUYDY7AHwkHfb3F62Aw98HZs1XRQTPbWyWkA6B1JVx+DAjAKnCSXGYLp8RkrrDufriP12/HFJ7NKfVm+ags4P1bKVYrsbkAjodiOowyZAmmvr4DteR9O3VZUExN/3n0/wnClkcrwcRuqOqfTKcMutCw2UECwdSGtE29/PbAaz/R8gNxVTfIrCR/2r/rj6IKgdJoz+9CSf+mQYBSTH3qgj9yNB/m1YrmlLHTFNPO3QleUqDt4pBGBseoW7DywFiWqR8ML/AMTx/wDi+IFZKrkrJTJLJ7pWJg7AN1uzBAgtvuRcDa/TA2UhQZKieQKBuqzSqgvtudd2PbbSDf3b44f0bEY7shhp1Gykvra52Fibxg/ZHjJI907EETOY5JZpoZWEUMYjIVz9ItokQKrbqX8UqqLONIZrttbELLookqZVMxpZY9XK6ARoZGVkUI2lnJU6iCQA4CknUcMtZw/eZvoqpTSTShQoXwqkcfMdyFsNTl+W67qfD1KljESOOGeQV9EkwYhCdKyBLXkVkV/dQI13IJINj0BICZR5nWsGeKtWUMV0q6RKVAPiFog73ZbDxDY7+mJ8meZh9mnUbeNlkUW21H6wpv1sLHtvvYc1ybKq0I1OY1awKgM8eoMNvAGRrEDZlt062uMcP/QkIksk1RTOekfM5kbHuY3Yai2x2Jv302wHWnzmqYfWR84hV9yV1Gr4h9WgQra5Gony7XabSZ28erRR04Y2sEqYQTsNmuAb3xWT8DyrcfSasr2+sjmA77o6JbysNWwwRcP1AOiLMVQn3Y2heJjbb3TJcjtsLYBVNU5zytkjQNM0EWunL20nTGhPM0lTpAVrDrrHkbN8tXU/T42+jWk5RKx85Dc7hwSPdAvcE9bHbbCJwVTVL5jVzU6xysHMbNMSquVvYx6F93wq29tiOu4w0NJXNWc4U4MkcTeGJ03ErjcF5POI7EdGG3SwOz19b8NKt+2qZbdRvtc9CTb0+V8+rlnkzAVkUJlljvYQBWRpAgRk1yst1MZN2X3SLXJIBseIeI66ONkamqAGsNVkcPf4FCRqdbE6QN73PXHOkzgQ0SVP0UQBboyXeJg4k0u73CEMRdvXU2o7A4CSvFDRTPUSQSS600RFLBAVsXRW1sDva5uCCjALq1XUxS12f1APjhpkZhI7LZVsd0j8V3faxNgBbc9LttBURVICCMLqZ4wjlhGGK6idId1jcEAgjdjKNlJvi19nNWxWeAiwhcAbgi5uHCkdV1qT0HvHbvgL3hzIIKGEQwJpUWux3ZyBbUzfEbD8OgsNsWmDBgDCv7SKjTQvGP6944D+7I4Ev/ta8NGEX2orr+hR9mme/wDyJEH43kwEHizMfoWRPJuskq2uAAQ0ne1sMXBXDkdPltLTPGp0xqzhhf6xvG536EMTby2wq+1ZfBlMA2SSqgViRva46geu5A8sP7QVPwzRW+9AxP5iYD9MAfQZE/Yym32JbyL+DX1gn1ZgOwxEzN0ljMVXGYwR79w0YJBBIe3h2NvGqggkWIJGJqipHUwt+Dp/q2PjS1PaKE/3zj/8JwH5v4u4RnyuojfZqcSh6WcHwg31hGNyU6dSeoJB97G1cC8WR5vSPHJdJ1BSZLgN5a1t03IO3un8CZ2c5KtRFJFJSuFkBDiF47NfvpchWa+4ZluNiLYxrN+F63JZ1qYBKIVtaV9G3UBJeWzgWAsJCNPjAOxsA2OOpMjxzOBqgeOFgARaSQmKb5r44mHoAcTI6wjXOBrkmOinS9rqt9JJ3spOqQtb3SNiQAc8oeNUqKapUALJIGkmDOY1iZN2YPclbxKoQKPei+9qw1pmCg8xqmPmMumKClCPIijSNAY6ha5BZgqgXW5sqnAMSMlJEXme7MQZHtYyObABV39FVd7AAb9cVsFcJmErq0pBvFDENaJ5FpNonl/isvQXsWaPltJAH5s0c003w64qh1itewjMy2B3N3Fi3kBZRetmT/DSzt/yl/zSjAeS1U/urFCOxYmVvkVXSqn1DtiPmHDgqIpI55pZQ6stiwRRqFvdjChgOo16sSJKqpPuU6D/AIk2n/JG+Pt6s9oE/F5P9EwGWex+dnoK6gkH1lOzWXvck3A9Na/9Rw0eyqr2q4D8EgkX5SAqxHzmilP8WFv2fo8XEWZRkghgzNpUqpZysl7Fjb4vPqcWXAMwTM6hNxeJlt2+pkW23b9sdvW/fAW/E4NPmVPMB4Z05bb28cRLoP4kZ7+kZwp+1ukaBqfM4N2pplc2+KOU6gSey8wMlv8AeeuNN4pyf6VTtGLCQWeJj0WRd0Jt8N9iO4JHfC7ldQldSNHIhJ0ukkZ94qfDNGfKRWBI6eJLDYHAMGWxpVxRzNJzo5FDooGmOxFxdbktt1DlhcdBibVVqxkRouqQjwxr2HmT0RBbqfKwubA5T7Psyky6RspnqEUPITRyFW3R7tdSRoJZtgCdn1e/cDGqxxRUyM3QE3djdmcmwFz1ZjsoA9AB0GA4GEIOfUuCy7gAHRHfYBF6s5vp1e8SSABfTj6B1nn8KoCyId+WLbsbX1SEeV7dBfct6padpHEswtb9lH/Z3FtTdjKR36KCQPiLQ88lMgkCnaMbfemawiX5KzK3T3ilvdIwEPIoyVppmLFqiWSazCxRZElkjjt9xXt89RxKzSkZ5J9GzrHDJEbXtIplG1/MAKfusR3xNqo9MlKqjYMw+QETgf6Y+zXFVF5NFKD8w0ZX9C2Aoxl0VQgcRI9tLtFexFx4Xhk2KhlJsLhTup0HXj1Dw+rpanqpkUN44pLSKO5RkkF1G4NgR8NttjOFKwdxHYSwnVHc7PHJdtDeS6w6j7OhDY9DLEaTgSxkxyDbVYahY7o69GANwVPS5IINjgKulhzGDa8VSlyfE5SQC+yg6bEBe7bk9+2KPiTjpko5WkpHhkKskZlaExiTTdVYlxpNjqswBIXz2w6Q1+k6ZgI2F7NfwOALkqx6bXJU7ix6gajk8tQM+zQMgJoqQ2Rl25z3BufDup8r7L1tzLELP2azxUtIEkmUSoreFyFKki4Ava4ROum4O5GGrgQB1nn2vLKVUAjZIvABsftFiL2NmW4GInESa+XTJZpXNgxsSCdncarkhFv+RU9Ri7m4WpXtqi1FbWYs19rEG99zcXv8/M4DzxbQNNTnQLvGdarYHVYEWsQQ2xuBbcgYSs3aKppjDAAA7pGikiUwl+W+plb4ldgwGrqWAuDhvfh6OGM6Z6iNVA6SsbW8gb3J6d73+WK7J8laXVPeMatQTmx83uPHfUDuyggg2IUN8WAi5hJyo/r0jmiiYxzI4Cg3jaS3LOsMWLIxLOQWANlA1CT7M6B1ilmcAGV2C26FFkk5ZHmNLAAnchRffEyTg9JphPUuJJAhjOhOWrLe6ggszXFzuGHXDJDEqKFUBVUAAAWAA2AA7DAe8GDBgDCR7SJtMlDtfVKy/wDRr/8AC2HfCf7TqYGmikIP1U8d7eUoanJ/DnX/AAwC77VJ9ByaW5CirgJIBO2xOw67X2740E51H9mf/wC2n/8A14z/ANpEJqMljmQAtAUksOgCdbH90bfPGjZVXLPBFMpusiK4Poyg/wCuA8HM17RzH+6cf5gMfP6SPaCY/go/zOMeWzmM3EQaci+0Q1C46guSI1I8iwOPgSok95kgXyT6x/Q6mGlT6aW+eA8z5uyAs9PKqjqzPTgD5kzbYq6nP3nZoIKaRiFDSFjGqaTey3LG+u1rgEadRBJAB+1TIAXiVnIOkTN42ZybBIS9wCT1YDQvrZtNrkOVCnjI2LuxeVt/G7WubkkkAAKLkmyi5PXAYzxBwEsNWvKvG86taLUoG7ICsBBbQxBchWOy6yNkN3LhKeahKUk2kylfqnn1R6gP6oSKHjLJf3U6hgbXBxNzQNNXPNGbrTgBQt7vLCDI4v0I5U7RW+0733QWY89y4VMDABZLjUitbS2xBU7e66kqTvYNcbgYDqtRUgeKCP5JMT/miXHk5lIOtJN8w0JH/dv+mKPL05KoUleOF7cpz4kU9BFNG20ZDeEMhS5GliGtrt2zCeG/Oh5ij+sp7sfmYj4x8kMhwHRs7RfeiqF/uJX/AFjVhgPENMPelEf/ABA0f+cDEjL80hnvypFYj3lvZk9GU+JD6MAcSpZAoLMbAAkk9gNzgMj4OqRLxLmLIQyaVOpTcHSip1vbqcWPCcZObOR/Y1JO9/emh0/LZf0Prio9j05kkzTMm1Wd5GQHuGYvYfLSFt6DF97Loy9RWTHooihB8yNcrdvsyRjAaNhI4qpXopjXRX5RN6lQL6DawnAA3FgFf0AboGDO+PhGAzzizhuDNaa4srr40dbFomNzqXfxROdyPMX2IOmh4U43emqEo87JWSIAQTsbxv21se7EbCQ9BcHSdRZorsily9jNRqzwXuYF3aG/vcsWOuM2H1XVbeENYIPlXBRZtDpkCMCTYE7auhKMN43vsR53G/iOAbq+rIReWQXk2j7jcX1G3VVW7Hfe1huRiLU0yoKeEbgyhmv1OgNMWP3jIqknzbGWLwzmuUvqy+bnxLcCnqALgE3IU3C721EoydBsbYmR+1oRTRtmNDUUzKroCo1ISxQk+LT00dtXU4DT68/XU/7z/wDbbHzM2Ikpj25pVj6GKS3/AFBf0wjy+1vKneBvpDKFZiwaKXa6EDoh7ntj5nHtbysqoSdnYSRtYRSDZXUt76qPdB798A85idEkUva/Lf5SEBT8xIEHoGbHDN50pdVUzKkYA59yACBsHF/jUbebDbchbJNP7Q2zMSRUlM6IyP8AXTq+m9jYAR7XvbfmAjr2xAf2f1OYS83MauSZFuVhsI0Xfa5U6QbWvpF/vG24Rc84pqM7m+i0GqKiRxzqgjeSxB0qPLp4epuNVhth3pKaDLKQIg06F69WF+5Nt5CSe3Vum4U/efBRxrFAouBZFRR5E2jUe81vQ3uTY7jEjh3KZj9dV7MWDJDcEIR7rOd9Um/QEqv3mGsh24YyplJqZgRLIAArWvEmx0Hc+IkAtuRso3Cgm4rq6OFC8rqiDqzGwG1+p9AT8gTiRiBndDzoXVQNdiYySRpexCm43HW23Ynr0wC5xBn8crxQrIEikP7YnStwNRsxsDZNWki5DhTay7t1OqhVCWCAALp6Wtta3a2MvpuHpo35UxdphZoypQ6mkUpPsSAFKCXSGJ0i1ipspcuCYJYoXikQqkcjLAWChnTY6iFNl8RNht06DAMWDBgwBgwYMAYgZ9lwqaaaAm3MjZb91JFgw9QbH8MT8GAQOB6gVVJLTTAB2Da0PwsSVkW3krhlt5JiB7MBEwly6p1STUZsqSOSrRkkoeXshK7Akg2uu4vYS88gagzATrtDOdXoJQLOp8taDUD5pJ3YYg+0LL5IJoM5oV1PGBzUF/rYyNwbehO/nvudIwGmTSpGhZiFRR16AYgCNqndwyQ9ozs0g+/3VD/Z9SNmtcpiFwvWx18UdYHEgbdEHuwnoRbvKOhY+ukAE3m5o5lcUykjUNUzA20x3tbzDSEFQewDkEEC4e6L61uZYCNNobd9rM/p3VbfDc3IbbrmlUUQBLcxyEjB6aiCbnzCqC59FOJaqAAALAbADtinFSCZapv2cKusfyXeV/xK6R6JcGzYCFQxLGKTTcaqmYXNrt9XMAxPcsEDHzJxbZO4AeG1uS2kD7hAaO3oFOm/mjYhVEHKgpNXWJ4Fv6sOT/5/rjvWjlVUUvwygwv8xd4mJ7AHmL6mVcB5MSxzNE4BhqdRCkXXXYmRLHYh0u9rdVlJ645mZqPaQlqXtITcwekhJu0X3zuvxbeIWWZ0fOjKX0tsUbqUZTdW9bMAbd+h2OPGVVnOiBZQHF1kTrpddnXcbi/Q9wQehwHzMcognsZI1ZlvpcXV0v10SLZ0PqpGM99q+YTUNI0MdS0jVf1McUgUuoNg5WQaTpCm131G7jcYa62cZYhkJ/2IbsOppr9NI6tCSbaBulwFBXZM+4PppM6zFszqFK0sW1OjHYAfpc+8evU9ipwFo1MmVZNHBcJJL43NrW2BZiLbEKFv+PfDV7N8tMFBFrBEkt5nB6gubqv8KaV/hwpZpEM4zNIgL08IBmPYoGNl7i8sg09QdCP5i+qKLbDpgPuONVKyi6oX9AQP547YMBQz51OrN/sUpUKCCrKSb9Rbta3S9+m2E/izNaKNzNNHU0MxseZoQCU2sAy6yshttfZgLgMovjTseJo9SkXtfvt/rgMfpvabHDpjlkSSNlurhSUI6+KNjrQWBAVdQ6eJr2DLQcX0FQAUdCSL2Rxq77aH9wen6bYu824TgmB1U9K5vddUKj8yQ1zb0wm5r7KI5b2pqZW+6zRKB5XRTc3+4Nj6WwF5Pw3lsp1PDGT5vFFc3+QGOtPlmW0y3SGNSN9UcaKdvljMan2KVl3ZJAhJuFD619BzDoY/4PzxzqfY/mAK+NGCjdkjj7bgAagX328VsBpsnFlKAREokOwsoaUg/eRAfTcX64jSV9VUnqKePrql3YWPRY1YD1DMwZbC4bCJW8JZtCVEEkjnoVETxr5k2GqMNtbVt272xWV+VZ0rl0gmUgdbRs3cbO0asdh2JPTAbhw7SUqkvE/Nk3BkY6m3sSARsinbZbA27kXwwYwmgq83a37VV0n9rCrgnuGbl3Xbtve22HLKM2qAi6nmud2MVM3K/wAbRsPS409OgwGiYMKVPnczNZZUYgXKcti1vM6L/wAu4xOpszkk8QdRfopUi/a/iF138xfrgL0oL3sLjYHvv1/kPyx6wuy5jI1hqUdjoWRtwQbXC7G3bvjzBU2YqsviN7hnudzfYSSkgj90fLtgGTBiniCX1StpINxeQjcHrYBR/O+JYzWG1+YoANrsdP8AO2Am4MRvp8X9onQH3h0PQ9cd0kB6EH5G+A9YMfCbY4rWxk2EiE+WoX/ngOGd5WlVA8L3AcbMuzIwN1dT2ZWAYHzAwm8MZy0EslBWgKy2t1CMpvpdP923b7LXU9AToGKTinhuOtRQWMcqXMUygFkJ6ix2dGGzIdiPIgEBn2ZZVVZFUvVUSmajla89OOx+0lh4W/n09FeOBs9pqyAy08wkdjqm7MrHaxQ7qoA0r12UbnqaTLs9lo2FLXps1wrbsjjvoJHi8zG3jHkwGsws49nsU8n0vLKg01R11Rk+LcEhhcagfXrfckbYB6zqoaywxm0kxKgjqij9pJ/CDYdtTID1xHz+NY6VYUUBHaGBVHQK7rGQB6Rkm3pjOU4rzTLpdWYURqrqI+fDsQASdkAsSTuSAoNh10jE6X2s5bUSUpeSSHlyl3WSNtrRyIAdGoe+4P8ACDgH3iVLweWmWB/8E6P/AOOJGc0RmhdAQGsCjEX0upDRtb0cA/hhTzv2hZZJSzBKyIsY30i5BJCkgAEdb485n7XMritpnMzEbLEjEnyFyAoJ8icA45ZWCaKOQAjWoJU9VPdT6g3B9Rii4jziHLZPpMzhIZhpkHfWq3R1A3YlRyzYE/sugUnGeU/tArpTNFldA4DyNIGmG8fM3ayDbeTU+oki7nawxNy/2ds8grM6qTLJ2jJFh02CrdevZRve9gcBX6aviWdWdWp8tjYFUPWTyZrbFiO3YHbqWN5xTnAVYsvoEDbhVVf6w9TuOir7zP0HX7IaVm+ftKwoqCO+3urt4T8bt0jjPXUd2vsGNxhg4T4OjpDzXPNqitmlN7KOuhFJ8KDz3YksSSScBJ4M4eFDThCQ0znXM4+Jz5fcUWVR2VRi+wYMAYMGDAGDBgwBgwYMAY8uLgi5HqLXHrvtj1gwEaOksFBkkYgEaiQCbjqQoCk9+m2I8mU6rkzT3vtZ9hta1raSPmDixwYCjm4cBsVmfUO50n9FC2/DA/DMZbUXkJ33JBI77G3h3xeYMBURZCF2M0zjVqGt72t0sbAix3/DHs5SfFeV2DdnA6HqLoFP64tMGAqJMgidWSRQ0Zt4TYqD52I63874iScIxFOWLhfutKht5XilTDFjy63BG+/kSD+Y3GAW04XRAUVLoev18qkWFhYgF/8ArxJgy1AWUwzlTvdpta9hteW/QeXn54uRFYAam2+X5Xtf/XHqQEg2NjbY2vb8O+Aoo8rgVriCS/nqbb/E1gNhsP8A5xz/AKCpVcycjQ+9zyVcm/XfQ23yOLSpo5Gt9bY+i2H6G4P4/liKuWTHrKFt0062P+J2P8sB9EKm6iWNSB8I0sOw2D2H5YJaMBdTzADpqZmAO+24kXffzxzq8okI8L6/+KSdPy8J29LdsRf6AkIAIj2G31jAEk77LGukficB9YxQXOqPYaiSrta3fdyQduvp8sKsnHWXcxQJVMmxDLz7WJsNo42B/HzGL6o4YlY38AFrDS0moAdPEGU/r3xUVHBbWDsxdxYMuhyD6XYSG3qG/wDjAcMy41y+aN4pZYnS+l45OcAd/N2Fj3BIv8rYWP6ejicSUtXCq/2c1SGYeVnVST/eaj98YZH4OhkUCWKS/kiyafmVKlSd7e764r09mlK4K/RJz4tQLSyjSOhCgog67+f4YCwyz2ooYiJ4mKg2MhW6N5+L9mR2vrJ727YlSZpk9UPHChUjdlACDtYujBQene+Fys9ltICPqKhR9lFkYnzuwU2uMV0/slpRYlqhARf6yWIN+KmNWH5YBwj4cyC/uQWt9oH9bk/rjqjZNR+KKFDbfUdWgEebv4VwiUvsvhuLVsmncaAVHy3Jta/3d8T8s9jpMmuKVkG9pNcbkH90Ri34H02vfAN44weRQlDAWB6CCPUB/ebQj5MVv2N8dY+GKqpIarmECdLIwklbfozkaE+QDkdmGKuP2Z5grhhnUoG23La233TNbt/pi4pOC6mPdqiOaw6aHjJ8gDzGVR8lwDJlNLS0iaKdVAY3Ok6mckgFmYkl2uRdmJO+JsFerkBbm4B6bWN7G/lt28xioocmkI8bFB4gV8LEg+TXO34ee3fF5T0yoCFFrkk9STc36nfvgOuDBgwH/9k="/>
          <p:cNvSpPr>
            <a:spLocks noChangeAspect="1" noChangeArrowheads="1"/>
          </p:cNvSpPr>
          <p:nvPr/>
        </p:nvSpPr>
        <p:spPr bwMode="auto">
          <a:xfrm>
            <a:off x="155575" y="-1790700"/>
            <a:ext cx="60769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86" name="AutoShape 14" descr="data:image/jpeg;base64,/9j/4AAQSkZJRgABAQAAAQABAAD/2wCEAAkGBxQSEhQUExQWFhUXGRobFxgYGBsbHRkhHRofGhoeIB4cHCgiGhslHBseITMhJiouMS4uGR8zODMsNykuLisBCgoKBQUFDgUFDisZExkrKysrKysrKysrKysrKysrKysrKysrKysrKysrKysrKysrKysrKysrKysrKysrKysrK//AABEIALABHgMBIgACEQEDEQH/xAAcAAACAwEBAQEAAAAAAAAAAAAABgQFBwMCAQj/xABJEAACAQIEBAMEBwQHBwMFAQABAgMEEQAFEiEGEzFBIlFhBzJCcRQjUmKBkaEzcoKxFUNTg5KywSRjc5Ois8IWo9FElMPT8CX/xAAUAQEAAAAAAAAAAAAAAAAAAAAA/8QAFBEBAAAAAAAAAAAAAAAAAAAAAP/aAAwDAQACEQMRAD8A3HBgwYAwYMGAMGDBgDBgwYAxVcU01RLSTpSSCKdkIjc9j/oSLjV2JvvbFrgwH5xy/j2vy2fk1v0hG3163MoN7gNplJut7fs5FBt1xp2U+0YShbCnkB2usrRuSeg5ckekfhI2Gfiyio5KaRq6NHgjUuxZSxQAbsthqBt3XfH584s4Xy9Cz5bmAv8A2MmsfgsukC29vHa3dsBu0fElS3uZbOw8+dS2/wC9f9Mcps7zAG30Knj/AOJVMSfwSAj8z1OMP4G4+qElSN3Zzey62aTt2LsdFrXuNrXFt7hqoc/nqqiVJqsIqkAyMAVXYX0RxrZ5VN1uTZTvc20kHyo4nmiJM9TRQAC9nRz3t15ynrtfTbDDw9mjVMbOVAAcqrDVpkAt411qp0kkjpa6mxYWJWchqsopADHKHkAsZpQ8kp7m7stxc72Fh6YaMtz6nqDaKVWby3B8+hsT0P5HAWWDBgwFBmnEWiRooghZBeWWV+XFFe1gWsSz2IOgDYEXK6lun5/xdKI3ajqzVSp8NPCggYnwhFkZZNUl2DhFcs2kgWuMOOacKQ1B+suyai/LZIZE1MLMbSRMQT6H5WxOoMlhhOpF8VrBmJYqO4W/uL91bD0wCBHk2ez3d5KeAN0Vp6hnHowiZY7+qgYq63Ns1olkkWop6qKP9oImlJTxBTeSRXRLb3DNcb+WGLjDipEkkidVlVCyCmEgVpGCBg817Back6LE2JI2fUFFNkuQ5hmbrJXOsVKv7OCIWiFxbYEfWMB0c3UXBUtuAFnF7SGjiR6ladAyg+KWS4uOh5MMqntvqU7nwi27XwtxPDXIzQsradNyjal8V7WJAPUEWZVO3SxBKz7R0p6ejFHDCokmF4UVBpbklXYOem63G976jfuceeFc2cxSwZfSxKwdnLBQsUfMZiAVUrrZLFCAQbKPlgL2h4jklzWoo1ReRBCrM++rmMVIW97adDdLXv3wz4W+EeG3pXqJppOZPUMGkIAsCARt4RtawtbYKOvUsmAMGDBgDBgwYAwYMGAMGDBgDBgwYAwYMGAMGDBgDBgwYAwYMGAMGDBgPjC4sdxjj9Dj+wnl7o/+Md8GAWJeDIZKp5qhIp47HlxSRBhGW0a7XJBuyFul7u341HGGbSQVVNHSRo8cbL9LRI9RRGZVS9kIUaNZCgqxIXqNmfsZl7ZOGIP6PqqmOH666M7KzAt4gpJANmAvqsR2vgHfKK6kq1ZoDG4VtLjSNSMOqspF1a/YjCz7UaBIaRqqECKdCg5iAA6SwU36atF+Yt+jICLb34twuOXFmGUiOnneIMU92KUOuoBgLjYm/T8j4hBzCc1Dx/0tWUkEMb6+SJYwZSOgZdbWG5B8RuCRYXuA0jL5GaKNnFmZFLDyJAJ/XEjChUe0zLVtaoMhPTlRSyfqqEfriqn9rtMAxSmqmC9SVjjH/uSBretsBomDGUN7Wp5CBBQDf7cxJ623CRnr88RX4uz+a4ho408jyJOn70jgH/DgNVmyuB5FlaGNpV92QopcW6WYi4xMxkUWV8RTkc2oaNTe+gwJbytpUtjk/sxzGVLVFe7Enc8+eTYncFSUXYeX5YDQOO54BRVHN5ZIikKB9BN9BAIDdx8vzxnPs1namzDkx7QzO9iQbSIY3lUxkMQwR1sHAsRI25NrTqf2Hwf1k5bz0xKu/mDqJ/XFHwxCKWoqI2UB8tqIFDhRqeneQoxY21ba1lO9gNrWFsBu2DBgwBgwYMAYMGDAGDBgwBgwYMAYMGDAGDBgwBgwYMAYMcKysjhXXLIka7DU7BRubDcm252xTVHGFMtwpeQj+zRiD8mNlb8DgGDBhZXi8MLrTTn5mIfhtITffpjweNVU2emnB8hyifnbmXt64BpwYpKfiqlbrJy/PmKUA/jI0X9L4uUcEAggg9CNwcB6wYMGAMZH7Ws8qDM9HFIpjZEMigA6LnYOCh5jOR4VVvmturT7QeMxRryISpqnUsL+7Cg2MsnoOw+I7Yr+DOCbQvNPq50qPo5nvrzFIaR+/OYHe/ur4RbxYBJ9n/BiZnCXaZgsEhj5MmuQLpAsNLSadIBAFvLD3Q+ymkjudTgnqECIPyCk/r3wu+xKoCVmYU9iuoRyhTsR1DXH8SH8cbBgFqLgSiBBMRcjoWdz/IgXxY0vDlJGLJTQj+7U/qRi0wYDzHGFFlAA8gLY9WwYMAYMGDAGMe42gEGeeJfqcwo5YpTbckIV/O6RAX+1jYcZv7bqS1PT1ard6WZWG19iQQPkZEjU/PAOfCte09HTyvs7RrzB5OvhkH4OCMWuE/2dkRrUU6vrRJBLCT1MVQolQnz8ZkF++k4cMAYMGDAGDBgwBgwYMAYMGDAGDBgwBgwYi5pmMdPE8szBEQXJP5AAdSSbAAbkkDAdamoWNGd2CoouzMbAAdyT0woVXFMtSdFEulT0mdSSem6J5bg3byPhtvit5c2aMHnHKp0bUkRNwtj4Wkts0m17A2XoN7tiDxdx/Bl45FOrSTtYBF2dr9NRA8IJOyqL3btuMBdxcNoG11cxeTqdZ1ML79towLbEWHpiFmnGmV0Z0M6Fhe4B1Nfa+pUFvz3wp/8AofNsxjeetmNPHpLLTRjxsOpUqLBSR9q5ubEDD9w57NsqgVZIqdJdQDLJKebcdVIDeEedwBgFRPbJQA+5t6Qfl8eJKe17LWPistzYgwOCPLdb4e+G6NBEYzGl4pJUA0jZRIeX2/s9GPFHlUFQs5lhjlV5pLh0Vh4LQ9x/u7YChy/OMvrR9XImo7toYN+DX8VvQeeJC5LJDd6WQgdSEO2+/ijO1+gGxPqMUmYeyrL6qefko1MYtAEkLEWkI1nwm6gBDGfDb3j0tihrBm+SMDK306lF7SLfmoo3JPxAdzcsuwBYXsQ0vLuJdxHUqI2PRxflt2G59wkg9SRt7xO2OPHnFy5fEAg5lTLdYIftH7TeUa9Sf5dRVZPxDSZpAZFcA28ROxU7bOvY7e8Njp7jYqFHRwS1fOnWQ0u0TyvciynwxC5NoA1w5G2wXoHIC69nnCBmYV1UzSszcwM/9e492W1v2SdI12HxW9041LHxQLC3TtbH3AYnkbfROJyhACzCaMAdRf61SfmAtsbZjFvadTfR85pKsWUcynZjtc+Llv3vbQijbzGNpwBgwYMAYMGDAGDBgwBij43y4VFBUxbXMZK36al8af8AWoxMzzOYaSIyzvpUdO5Y9goG7N6D+WMI4hz6t4gqBTUyHkg35V7Im5HMncXDeYUfhc+8DR7M+I4g9CpkXU9PJTSC9yORKDSs32VaORgCdizAdbDGv4/NvFlFLQciNWAanEkQlkYIWCyCdF0sxJTYFSAv7RRqNjbcM74zpaQKJnvKyhhDGOY+/TZfdX7zWHrgGLBjM6jjfMam4o6MQi9g013fr10KQo9PEwOPIyTOZ/E9bJHcXIURqLnsAFV1t6k9tz1wGnYMZkvAtd1asqSTubVcwtbpsDbHX/05msX7KsnPU+J0a3oeYJCfwAwGkYMZdJxVm9Ifr4IZ1+TQuevS2q5J+5hjyH2iUdQwRy1PKTYJONIY9LLICUc+ga/pgG7BgwYAwYMGAMZ/V3zOrFm/2SBiE8ndbh5SfIbqtvvG41qReceZg0dNyoiRLUMIkI6qG/aOPVUDEfe04Xs5ro8ry7wgACNWIAttbTEnmAzdzfYEHzwFF7Q+MmgEdDQC88hAQC11vtqa+2pj0BsALk2tbF5wP7MUo4ubIwfMG8XPN2EbdbLfcg9GOxYEi4viu9jPDAdJsxq9MlRUll0tZuWh6gjexYbaT0UKO5GNBSU0zBHJMLECNzcmMnYI5+yfhc/unexYJmXVnNS9tLAlXU9UYdR6+YPcEEbEYi5UvJeSD4QTJHc/Cx8Si/2HuLDYK0Yx9zD6luePdsBMPujpJ807/dJ66VGPWcKQqzKLtEdVh1ZDtIot1OnxAd2RMB5oBoqalPt8uX/EvKIH/JB/i9ceMkZY6ZnY2XXPIT6NK8hP5G+Ok7gTwOCCrq6Ag9SQJF+fhRvzxXRoWo6SEjeVYg4+6EDyX9GClPm4wFnkMDLCpcWeQmRx5M51lb99N9I9FGKrOM+hpY566oa0aXjiA6tY+IKD8TyC3kRGp6b4n8T5slLTvI8gjHQOfhuCS1viKqC2nqdNh1xjMBqM8rItC8unjH+zRt4hDGPD9IkF7M5tZFPUj7KksFRT5VVVAra2lphHKRdoYtSrFGbNosLa52A1lR06+FmVcafwRnMGZUSKiqgUaAn9kQLcs7e4R0JFjtteyhwoKSCgp1jXwovndmdjuTtu8jG52FyTsMZNxdStlOYR5hHGYqOqbROn2GO+shfdvuwAuRZx4dVgGh8L1xhf6HITsCYS3kL6o+u+kC467XHwElqwl5/CZolniIEqEEN99RdCbbWI2PXa69zhpyquE8Mcqiwdb27qejKfUG4/DAZz7dqMmCKUNpI5iXHmQHXftYI354fuGcx+k0lPP/axRufQsoJH54q/aRScyglHcFTsL7FgrfjpY74rPYvV68rjS5JgeWI36+Fyy/8AQy4B6wYMGAMGDBgDC5xhxhDl6ePxysLpEDuR9pj8CD7R8rAE7YovaD7SIqK8ULI0+4LHdYzbpYe8/psB8RGyskcGez2ozR/peZNItO7a1jY2km+8x6oltu1wBpCjScBGhp67iKfULpTA2ecghQNiUjUnc7eu4BJ6Y2bIcjpcspuXCqxRICzuxAJsN3dja5sOp2A8gMWdLTRwxqkarHGgsqgAKoH8hjOa6tkzioVIr/Q0YEXFhKRYiRgeqA2KKR2Dm90ABR9pFVJVzS1UDMaeFAyJJGfEyg3kW1mRNO4JNzckCxBNrwLV5fDl6VlU6h28LqLXdwACfS66R8Iv+GLX2i8S0mW07UaJz6iVSXQXJVbamdzuRYDUFv2ufMonsoyOlmr2paxeYYNZgVj4H3BuV+Pw3YdiDvfawNje0isq25WT0BZTf6xwFBta5BayggkA3v19cSIuFc/qbGpzBKdbg2hLFh6WUKth8zjQc7h5cSSxrb6OQ4VRYFACsigDr9WWIX7Sri2U33GAyOl9mdVUxpK2b1ILKNQ0nZhsRtIOhBHrbHxOCc3hmZKfOJHITWRIG0rqYqgCl2XfS/aw0dN9tKyGyiaMf1c8l/7w88fpKMGTDU1RL9uUqvosX1dv+Ysjfx4DL6ni7OsuFswolqoR70iAdB1JKKVAsL+JRifQy5bnKMsB5UpuGhlA8RuW2vcHcXsL2G5UG1n/ADYc2SKn+G/Ml/dQ+Ff4pLfNUkGFXjD2YU9S5qKdjS1A3LJYI9txqW1ha3UfiD2ChpswrclZYyjz0o2MRJLoL9YmLG9h8F7HTYEE2xqmV5jHURLLE2pGGx6HyIIO6sDcEHcEEHGX8McZ6mXL81AWRlBimJuHVtlYN3DWuGO5HW+5x6qlqMlqDLGGkgc3mjH9YNhzEBPhlG1999gdtLANYwYjZdXRzxJNEweORQyMO4P8vl2xJwCZmy/SMyWPqsShberWdze3XToPzUYQ/aH/AP6OZUVAp8M0nNe1/wBmtwpB9Y0c287HbDlw5LeozCa+/MnI8rxfU/h4QNvTCrwRRrU5/VNIqvHDTqFDC9i/LYbHyu/ywGsyZTEdJC6GVQqunhYAdBcdVH2TcemObiVAVdRURkWOyh7Wt4lNke+9yNPopx9/orT+zmlj721ax8rShrD0W2PqmpXrypR3I1RH8jrDH8VwEShr1jOjVqi2ALX1xE9EkDeIA/Cx+R7EyMv+pf6OdkteA/dHWP5p2HdbddLHHOqmik2nhkQ7gFkJsD18cRYKCOt2Fx1xWShkQKkomhB+rl1AyQuCdILCyuvwjVpuLqzG9yHvNbwwSoBcwWki/wCG11IH7qmRAB2CeeJ8UkaySys4WOmTl6mNlXwrJISeltPL37aTii4nzFZqORiTFMi8udBvJGshVJSAASbBllUgb6E6XOEDiHiA1tOqFtFGpLS2Ok1s5bU8cdzfkLIdN97mwHTUoQ+Ks3mz+rjjgQmmjciBGuvOYW1SvtdYlBBJ6gEAeJ7DWeGssWji5FOObLe88zCyl+5Yjy6CJfdAUHSDfFFwTw+8MZblNzJANZH1QAHuxhyNSxDf9mGLHxEi+kOUVDJYAuIkHSOFQAPQswNx+6EOA9COOH6yaQFztrchQL/CoOyg7bDc2FyTvio4uoRmNHPTLE5EinS7DlqrjxIfFZiNQG4Ug+e+L2my6NDqVRq6a2uz/LUxLEel8dKmrjjtrdVv01MBf5X64DOPZZmxq6PltGIyuqHSA1hy/FFsxJAC7G5uTfDFwPNpapg7K4lTt4ZQb7eZkV2/jGEPgeQQZ3mcKkhXlWVbgiwLam2PTaQD5AemHah8GbWHSSGYH+7lj5YHls0n/wDDAM2bUvOgli+2jr8tSkf64zb2JVvjr4bWGuOdQev1ilW29NA/MY1TGS8MoabiCRLELLHOg3JvpcSR/KybD5/LAMvFdLVNJoJdqaUOHKIZAARezRqQ5vZUGm4sXLWvbFXknE8ymC0yzwkRDSFHMOsiMjfSbpbUTbvbcsLNnFNW+laeE2lnOkH7C/E34C5ttcBrbi2JEj02X0wuVjhjG3qdyf3nO5J6k3J74CzkkCgsxAUC5JNgAOpJ7DGS8e+0vUfotEGdn8I5ermSX7LpF0Uj4vePUWFiavibiirzeo+iUMRZepBuEQXsHlb9QvmNrkC79wD7PoMtBc/W1T/tJmG++5CD4F/U9+wAL3AHstEbLV5iFkqNjHD1jh22v2dx/hB6X2I1PBjxNKFUsxsqgknyA3JwCXx9mTSulBFuZNLVH7hJCx+nMKtf7iONiwOOPGGfLk1GFhUSVUxtEum5dzYaiBuQPLvYDHPgJDPJNXzC3MPMGoe6GAKL/BEEXburHqTim4MAzTN5swlIMVOWipEJ95l99wt99IYb2+NO64C19nnByQCZq28mYVCsZ2ex8D9Qh6Fd7MR322FsYrMJMqrlex51FNoftrTrG3yeMlflp88fqauohKBuVZTdHX3kPmP5EHYi4IIxjvtmyRjarKDmInLqlUbSwkjTMlz1RiLg3Kkpe6gMwbDllelRDHNGdUcihlPoRf8APtbETIfAr05O8LWW/wDZt4oregX6u56mJsZb7DeKuWzZbMw6a6ZugcHxMB8x4/O5e++NTzD6uaKb4WtDJ/EfqifMiTwgf75sBwnquRJVkC9oo5QPtNZ0sPwjQfiPPFhl1PyII0LX5aAMx72HiY/M3OK3Ooi1VSr2fXr3sbRlJVPr40At5OcSc6HM0U/9qSZP+Gti49QxKxkeUhPbAfcjQsrTsLNMQwB6qg2iXfceHxEdmd8R61fpbtB/9OhtOe0p/sR5p9s9Oib3cLIzSoZmEEJ0yMLs9geUhNte+2s2IUHuCbEKRiSqxU0XURxRi5JOwHUkk9T3JO5JvgF/2gcGxZlBpYiOaMFoZhsYz6n7BsLj8eown+zjiD6bE+W1pBqYr6GNjrW2xHZl0nYj3l/Mv30Vqw3mUrTfDCwsZfvSjsh7RHt7+50Kj+2PJ3geDNqYWlgZVmt8SE2UkC17MbfJh2XAcOCM4bLcxfLp7iGoZmgJa+iS9inoH6g9yQerG2t4yrj+hTMKKCui8LMoOtSQUYDY7AHwkHfb3F62Aw98HZs1XRQTPbWyWkA6B1JVx+DAjAKnCSXGYLp8RkrrDufriP12/HFJ7NKfVm+ags4P1bKVYrsbkAjodiOowyZAmmvr4DteR9O3VZUExN/3n0/wnClkcrwcRuqOqfTKcMutCw2UECwdSGtE29/PbAaz/R8gNxVTfIrCR/2r/rj6IKgdJoz+9CSf+mQYBSTH3qgj9yNB/m1YrmlLHTFNPO3QleUqDt4pBGBseoW7DywFiWqR8ML/AMTx/wDi+IFZKrkrJTJLJ7pWJg7AN1uzBAgtvuRcDa/TA2UhQZKieQKBuqzSqgvtudd2PbbSDf3b44f0bEY7shhp1Gykvra52Fibxg/ZHjJI907EETOY5JZpoZWEUMYjIVz9ItokQKrbqX8UqqLONIZrttbELLookqZVMxpZY9XK6ARoZGVkUI2lnJU6iCQA4CknUcMtZw/eZvoqpTSTShQoXwqkcfMdyFsNTl+W67qfD1KljESOOGeQV9EkwYhCdKyBLXkVkV/dQI13IJINj0BICZR5nWsGeKtWUMV0q6RKVAPiFog73ZbDxDY7+mJ8meZh9mnUbeNlkUW21H6wpv1sLHtvvYc1ybKq0I1OY1awKgM8eoMNvAGRrEDZlt062uMcP/QkIksk1RTOekfM5kbHuY3Yai2x2Jv302wHWnzmqYfWR84hV9yV1Gr4h9WgQra5Gony7XabSZ28erRR04Y2sEqYQTsNmuAb3xWT8DyrcfSasr2+sjmA77o6JbysNWwwRcP1AOiLMVQn3Y2heJjbb3TJcjtsLYBVNU5zytkjQNM0EWunL20nTGhPM0lTpAVrDrrHkbN8tXU/T42+jWk5RKx85Dc7hwSPdAvcE9bHbbCJwVTVL5jVzU6xysHMbNMSquVvYx6F93wq29tiOu4w0NJXNWc4U4MkcTeGJ03ErjcF5POI7EdGG3SwOz19b8NKt+2qZbdRvtc9CTb0+V8+rlnkzAVkUJlljvYQBWRpAgRk1yst1MZN2X3SLXJIBseIeI66ONkamqAGsNVkcPf4FCRqdbE6QN73PXHOkzgQ0SVP0UQBboyXeJg4k0u73CEMRdvXU2o7A4CSvFDRTPUSQSS600RFLBAVsXRW1sDva5uCCjALq1XUxS12f1APjhpkZhI7LZVsd0j8V3faxNgBbc9LttBURVICCMLqZ4wjlhGGK6idId1jcEAgjdjKNlJvi19nNWxWeAiwhcAbgi5uHCkdV1qT0HvHbvgL3hzIIKGEQwJpUWux3ZyBbUzfEbD8OgsNsWmDBgDCv7SKjTQvGP6944D+7I4Ev/ta8NGEX2orr+hR9mme/wDyJEH43kwEHizMfoWRPJuskq2uAAQ0ne1sMXBXDkdPltLTPGp0xqzhhf6xvG536EMTby2wq+1ZfBlMA2SSqgViRva46geu5A8sP7QVPwzRW+9AxP5iYD9MAfQZE/Yym32JbyL+DX1gn1ZgOwxEzN0ljMVXGYwR79w0YJBBIe3h2NvGqggkWIJGJqipHUwt+Dp/q2PjS1PaKE/3zj/8JwH5v4u4RnyuojfZqcSh6WcHwg31hGNyU6dSeoJB97G1cC8WR5vSPHJdJ1BSZLgN5a1t03IO3un8CZ2c5KtRFJFJSuFkBDiF47NfvpchWa+4ZluNiLYxrN+F63JZ1qYBKIVtaV9G3UBJeWzgWAsJCNPjAOxsA2OOpMjxzOBqgeOFgARaSQmKb5r44mHoAcTI6wjXOBrkmOinS9rqt9JJ3spOqQtb3SNiQAc8oeNUqKapUALJIGkmDOY1iZN2YPclbxKoQKPei+9qw1pmCg8xqmPmMumKClCPIijSNAY6ha5BZgqgXW5sqnAMSMlJEXme7MQZHtYyObABV39FVd7AAb9cVsFcJmErq0pBvFDENaJ5FpNonl/isvQXsWaPltJAH5s0c003w64qh1itewjMy2B3N3Fi3kBZRetmT/DSzt/yl/zSjAeS1U/urFCOxYmVvkVXSqn1DtiPmHDgqIpI55pZQ6stiwRRqFvdjChgOo16sSJKqpPuU6D/AIk2n/JG+Pt6s9oE/F5P9EwGWex+dnoK6gkH1lOzWXvck3A9Na/9Rw0eyqr2q4D8EgkX5SAqxHzmilP8WFv2fo8XEWZRkghgzNpUqpZysl7Fjb4vPqcWXAMwTM6hNxeJlt2+pkW23b9sdvW/fAW/E4NPmVPMB4Z05bb28cRLoP4kZ7+kZwp+1ukaBqfM4N2pplc2+KOU6gSey8wMlv8AeeuNN4pyf6VTtGLCQWeJj0WRd0Jt8N9iO4JHfC7ldQldSNHIhJ0ukkZ94qfDNGfKRWBI6eJLDYHAMGWxpVxRzNJzo5FDooGmOxFxdbktt1DlhcdBibVVqxkRouqQjwxr2HmT0RBbqfKwubA5T7Psyky6RspnqEUPITRyFW3R7tdSRoJZtgCdn1e/cDGqxxRUyM3QE3djdmcmwFz1ZjsoA9AB0GA4GEIOfUuCy7gAHRHfYBF6s5vp1e8SSABfTj6B1nn8KoCyId+WLbsbX1SEeV7dBfct6padpHEswtb9lH/Z3FtTdjKR36KCQPiLQ88lMgkCnaMbfemawiX5KzK3T3ilvdIwEPIoyVppmLFqiWSazCxRZElkjjt9xXt89RxKzSkZ5J9GzrHDJEbXtIplG1/MAKfusR3xNqo9MlKqjYMw+QETgf6Y+zXFVF5NFKD8w0ZX9C2Aoxl0VQgcRI9tLtFexFx4Xhk2KhlJsLhTup0HXj1Dw+rpanqpkUN44pLSKO5RkkF1G4NgR8NttjOFKwdxHYSwnVHc7PHJdtDeS6w6j7OhDY9DLEaTgSxkxyDbVYahY7o69GANwVPS5IINjgKulhzGDa8VSlyfE5SQC+yg6bEBe7bk9+2KPiTjpko5WkpHhkKskZlaExiTTdVYlxpNjqswBIXz2w6Q1+k6ZgI2F7NfwOALkqx6bXJU7ix6gajk8tQM+zQMgJoqQ2Rl25z3BufDup8r7L1tzLELP2azxUtIEkmUSoreFyFKki4Ava4ROum4O5GGrgQB1nn2vLKVUAjZIvABsftFiL2NmW4GInESa+XTJZpXNgxsSCdncarkhFv+RU9Ri7m4WpXtqi1FbWYs19rEG99zcXv8/M4DzxbQNNTnQLvGdarYHVYEWsQQ2xuBbcgYSs3aKppjDAAA7pGikiUwl+W+plb4ldgwGrqWAuDhvfh6OGM6Z6iNVA6SsbW8gb3J6d73+WK7J8laXVPeMatQTmx83uPHfUDuyggg2IUN8WAi5hJyo/r0jmiiYxzI4Cg3jaS3LOsMWLIxLOQWANlA1CT7M6B1ilmcAGV2C26FFkk5ZHmNLAAnchRffEyTg9JphPUuJJAhjOhOWrLe6ggszXFzuGHXDJDEqKFUBVUAAAWAA2AA7DAe8GDBgDCR7SJtMlDtfVKy/wDRr/8AC2HfCf7TqYGmikIP1U8d7eUoanJ/DnX/AAwC77VJ9ByaW5CirgJIBO2xOw67X2740E51H9mf/wC2n/8A14z/ANpEJqMljmQAtAUksOgCdbH90bfPGjZVXLPBFMpusiK4Poyg/wCuA8HM17RzH+6cf5gMfP6SPaCY/go/zOMeWzmM3EQaci+0Q1C46guSI1I8iwOPgSok95kgXyT6x/Q6mGlT6aW+eA8z5uyAs9PKqjqzPTgD5kzbYq6nP3nZoIKaRiFDSFjGqaTey3LG+u1rgEadRBJAB+1TIAXiVnIOkTN42ZybBIS9wCT1YDQvrZtNrkOVCnjI2LuxeVt/G7WubkkkAAKLkmyi5PXAYzxBwEsNWvKvG86taLUoG7ICsBBbQxBchWOy6yNkN3LhKeahKUk2kylfqnn1R6gP6oSKHjLJf3U6hgbXBxNzQNNXPNGbrTgBQt7vLCDI4v0I5U7RW+0733QWY89y4VMDABZLjUitbS2xBU7e66kqTvYNcbgYDqtRUgeKCP5JMT/miXHk5lIOtJN8w0JH/dv+mKPL05KoUleOF7cpz4kU9BFNG20ZDeEMhS5GliGtrt2zCeG/Oh5ij+sp7sfmYj4x8kMhwHRs7RfeiqF/uJX/AFjVhgPENMPelEf/ABA0f+cDEjL80hnvypFYj3lvZk9GU+JD6MAcSpZAoLMbAAkk9gNzgMj4OqRLxLmLIQyaVOpTcHSip1vbqcWPCcZObOR/Y1JO9/emh0/LZf0Prio9j05kkzTMm1Wd5GQHuGYvYfLSFt6DF97Loy9RWTHooihB8yNcrdvsyRjAaNhI4qpXopjXRX5RN6lQL6DawnAA3FgFf0AboGDO+PhGAzzizhuDNaa4srr40dbFomNzqXfxROdyPMX2IOmh4U43emqEo87JWSIAQTsbxv21se7EbCQ9BcHSdRZorsily9jNRqzwXuYF3aG/vcsWOuM2H1XVbeENYIPlXBRZtDpkCMCTYE7auhKMN43vsR53G/iOAbq+rIReWQXk2j7jcX1G3VVW7Hfe1huRiLU0yoKeEbgyhmv1OgNMWP3jIqknzbGWLwzmuUvqy+bnxLcCnqALgE3IU3C721EoydBsbYmR+1oRTRtmNDUUzKroCo1ISxQk+LT00dtXU4DT68/XU/7z/wDbbHzM2Ikpj25pVj6GKS3/AFBf0wjy+1vKneBvpDKFZiwaKXa6EDoh7ntj5nHtbysqoSdnYSRtYRSDZXUt76qPdB798A85idEkUva/Lf5SEBT8xIEHoGbHDN50pdVUzKkYA59yACBsHF/jUbebDbchbJNP7Q2zMSRUlM6IyP8AXTq+m9jYAR7XvbfmAjr2xAf2f1OYS83MauSZFuVhsI0Xfa5U6QbWvpF/vG24Rc84pqM7m+i0GqKiRxzqgjeSxB0qPLp4epuNVhth3pKaDLKQIg06F69WF+5Nt5CSe3Vum4U/efBRxrFAouBZFRR5E2jUe81vQ3uTY7jEjh3KZj9dV7MWDJDcEIR7rOd9Um/QEqv3mGsh24YyplJqZgRLIAArWvEmx0Hc+IkAtuRso3Cgm4rq6OFC8rqiDqzGwG1+p9AT8gTiRiBndDzoXVQNdiYySRpexCm43HW23Ynr0wC5xBn8crxQrIEikP7YnStwNRsxsDZNWki5DhTay7t1OqhVCWCAALp6Wtta3a2MvpuHpo35UxdphZoypQ6mkUpPsSAFKCXSGJ0i1ipspcuCYJYoXikQqkcjLAWChnTY6iFNl8RNht06DAMWDBgwBgwYMAYgZ9lwqaaaAm3MjZb91JFgw9QbH8MT8GAQOB6gVVJLTTAB2Da0PwsSVkW3krhlt5JiB7MBEwly6p1STUZsqSOSrRkkoeXshK7Akg2uu4vYS88gagzATrtDOdXoJQLOp8taDUD5pJ3YYg+0LL5IJoM5oV1PGBzUF/rYyNwbehO/nvudIwGmTSpGhZiFRR16AYgCNqndwyQ9ozs0g+/3VD/Z9SNmtcpiFwvWx18UdYHEgbdEHuwnoRbvKOhY+ukAE3m5o5lcUykjUNUzA20x3tbzDSEFQewDkEEC4e6L61uZYCNNobd9rM/p3VbfDc3IbbrmlUUQBLcxyEjB6aiCbnzCqC59FOJaqAAALAbADtinFSCZapv2cKusfyXeV/xK6R6JcGzYCFQxLGKTTcaqmYXNrt9XMAxPcsEDHzJxbZO4AeG1uS2kD7hAaO3oFOm/mjYhVEHKgpNXWJ4Fv6sOT/5/rjvWjlVUUvwygwv8xd4mJ7AHmL6mVcB5MSxzNE4BhqdRCkXXXYmRLHYh0u9rdVlJ645mZqPaQlqXtITcwekhJu0X3zuvxbeIWWZ0fOjKX0tsUbqUZTdW9bMAbd+h2OPGVVnOiBZQHF1kTrpddnXcbi/Q9wQehwHzMcognsZI1ZlvpcXV0v10SLZ0PqpGM99q+YTUNI0MdS0jVf1McUgUuoNg5WQaTpCm131G7jcYa62cZYhkJ/2IbsOppr9NI6tCSbaBulwFBXZM+4PppM6zFszqFK0sW1OjHYAfpc+8evU9ipwFo1MmVZNHBcJJL43NrW2BZiLbEKFv+PfDV7N8tMFBFrBEkt5nB6gubqv8KaV/hwpZpEM4zNIgL08IBmPYoGNl7i8sg09QdCP5i+qKLbDpgPuONVKyi6oX9AQP547YMBQz51OrN/sUpUKCCrKSb9Rbta3S9+m2E/izNaKNzNNHU0MxseZoQCU2sAy6yshttfZgLgMovjTseJo9SkXtfvt/rgMfpvabHDpjlkSSNlurhSUI6+KNjrQWBAVdQ6eJr2DLQcX0FQAUdCSL2Rxq77aH9wen6bYu824TgmB1U9K5vddUKj8yQ1zb0wm5r7KI5b2pqZW+6zRKB5XRTc3+4Nj6WwF5Pw3lsp1PDGT5vFFc3+QGOtPlmW0y3SGNSN9UcaKdvljMan2KVl3ZJAhJuFD619BzDoY/4PzxzqfY/mAK+NGCjdkjj7bgAagX328VsBpsnFlKAREokOwsoaUg/eRAfTcX64jSV9VUnqKePrql3YWPRY1YD1DMwZbC4bCJW8JZtCVEEkjnoVETxr5k2GqMNtbVt272xWV+VZ0rl0gmUgdbRs3cbO0asdh2JPTAbhw7SUqkvE/Nk3BkY6m3sSARsinbZbA27kXwwYwmgq83a37VV0n9rCrgnuGbl3Xbtve22HLKM2qAi6nmud2MVM3K/wAbRsPS409OgwGiYMKVPnczNZZUYgXKcti1vM6L/wAu4xOpszkk8QdRfopUi/a/iF138xfrgL0oL3sLjYHvv1/kPyx6wuy5jI1hqUdjoWRtwQbXC7G3bvjzBU2YqsviN7hnudzfYSSkgj90fLtgGTBiniCX1StpINxeQjcHrYBR/O+JYzWG1+YoANrsdP8AO2Am4MRvp8X9onQH3h0PQ9cd0kB6EH5G+A9YMfCbY4rWxk2EiE+WoX/ngOGd5WlVA8L3AcbMuzIwN1dT2ZWAYHzAwm8MZy0EslBWgKy2t1CMpvpdP923b7LXU9AToGKTinhuOtRQWMcqXMUygFkJ6ix2dGGzIdiPIgEBn2ZZVVZFUvVUSmajla89OOx+0lh4W/n09FeOBs9pqyAy08wkdjqm7MrHaxQ7qoA0r12UbnqaTLs9lo2FLXps1wrbsjjvoJHi8zG3jHkwGsws49nsU8n0vLKg01R11Rk+LcEhhcagfXrfckbYB6zqoaywxm0kxKgjqij9pJ/CDYdtTID1xHz+NY6VYUUBHaGBVHQK7rGQB6Rkm3pjOU4rzTLpdWYURqrqI+fDsQASdkAsSTuSAoNh10jE6X2s5bUSUpeSSHlyl3WSNtrRyIAdGoe+4P8ACDgH3iVLweWmWB/8E6P/AOOJGc0RmhdAQGsCjEX0upDRtb0cA/hhTzv2hZZJSzBKyIsY30i5BJCkgAEdb485n7XMritpnMzEbLEjEnyFyAoJ8icA45ZWCaKOQAjWoJU9VPdT6g3B9Rii4jziHLZPpMzhIZhpkHfWq3R1A3YlRyzYE/sugUnGeU/tArpTNFldA4DyNIGmG8fM3ayDbeTU+oki7nawxNy/2ds8grM6qTLJ2jJFh02CrdevZRve9gcBX6aviWdWdWp8tjYFUPWTyZrbFiO3YHbqWN5xTnAVYsvoEDbhVVf6w9TuOir7zP0HX7IaVm+ftKwoqCO+3urt4T8bt0jjPXUd2vsGNxhg4T4OjpDzXPNqitmlN7KOuhFJ8KDz3YksSSScBJ4M4eFDThCQ0znXM4+Jz5fcUWVR2VRi+wYMAYMGDAGDBgwBgwYMAY8uLgi5HqLXHrvtj1gwEaOksFBkkYgEaiQCbjqQoCk9+m2I8mU6rkzT3vtZ9hta1raSPmDixwYCjm4cBsVmfUO50n9FC2/DA/DMZbUXkJ33JBI77G3h3xeYMBURZCF2M0zjVqGt72t0sbAix3/DHs5SfFeV2DdnA6HqLoFP64tMGAqJMgidWSRQ0Zt4TYqD52I63874iScIxFOWLhfutKht5XilTDFjy63BG+/kSD+Y3GAW04XRAUVLoev18qkWFhYgF/8ArxJgy1AWUwzlTvdpta9hteW/QeXn54uRFYAam2+X5Xtf/XHqQEg2NjbY2vb8O+Aoo8rgVriCS/nqbb/E1gNhsP8A5xz/AKCpVcycjQ+9zyVcm/XfQ23yOLSpo5Gt9bY+i2H6G4P4/liKuWTHrKFt0062P+J2P8sB9EKm6iWNSB8I0sOw2D2H5YJaMBdTzADpqZmAO+24kXffzxzq8okI8L6/+KSdPy8J29LdsRf6AkIAIj2G31jAEk77LGukficB9YxQXOqPYaiSrta3fdyQduvp8sKsnHWXcxQJVMmxDLz7WJsNo42B/HzGL6o4YlY38AFrDS0moAdPEGU/r3xUVHBbWDsxdxYMuhyD6XYSG3qG/wDjAcMy41y+aN4pZYnS+l45OcAd/N2Fj3BIv8rYWP6ejicSUtXCq/2c1SGYeVnVST/eaj98YZH4OhkUCWKS/kiyafmVKlSd7e764r09mlK4K/RJz4tQLSyjSOhCgog67+f4YCwyz2ooYiJ4mKg2MhW6N5+L9mR2vrJ727YlSZpk9UPHChUjdlACDtYujBQene+Fys9ltICPqKhR9lFkYnzuwU2uMV0/slpRYlqhARf6yWIN+KmNWH5YBwj4cyC/uQWt9oH9bk/rjqjZNR+KKFDbfUdWgEebv4VwiUvsvhuLVsmncaAVHy3Jta/3d8T8s9jpMmuKVkG9pNcbkH90Ri34H02vfAN44weRQlDAWB6CCPUB/ebQj5MVv2N8dY+GKqpIarmECdLIwklbfozkaE+QDkdmGKuP2Z5grhhnUoG23La233TNbt/pi4pOC6mPdqiOaw6aHjJ8gDzGVR8lwDJlNLS0iaKdVAY3Ok6mckgFmYkl2uRdmJO+JsFerkBbm4B6bWN7G/lt28xioocmkI8bFB4gV8LEg+TXO34ee3fF5T0yoCFFrkk9STc36nfvgOuDBgwH/9k="/>
          <p:cNvSpPr>
            <a:spLocks noChangeAspect="1" noChangeArrowheads="1"/>
          </p:cNvSpPr>
          <p:nvPr/>
        </p:nvSpPr>
        <p:spPr bwMode="auto">
          <a:xfrm>
            <a:off x="155575" y="-1790700"/>
            <a:ext cx="60769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88" name="AutoShape 16" descr="data:image/jpeg;base64,/9j/4AAQSkZJRgABAQAAAQABAAD/2wCEAAkGBxQSEhQUExQWFhUXGRobFxgYGBsbHRkhHRofGhoeIB4cHCgiGhslHBseITMhJiouMS4uGR8zODMsNykuLisBCgoKBQUFDgUFDisZExkrKysrKysrKysrKysrKysrKysrKysrKysrKysrKysrKysrKysrKysrKysrKysrKysrK//AABEIALABHgMBIgACEQEDEQH/xAAcAAACAwEBAQEAAAAAAAAAAAAABgQFBwMCAQj/xABJEAACAQIEBAMEBwQHBwMFAQABAgMEEQAFEiEGEzFBIlFhBzJCcRQjUmKBkaEzcoKxFUNTg5KywSRjc5Ois8IWo9FElMPT8CX/xAAUAQEAAAAAAAAAAAAAAAAAAAAA/8QAFBEBAAAAAAAAAAAAAAAAAAAAAP/aAAwDAQACEQMRAD8A3HBgwYAwYMGAMGDBgDBgwYAxVcU01RLSTpSSCKdkIjc9j/oSLjV2JvvbFrgwH5xy/j2vy2fk1v0hG3163MoN7gNplJut7fs5FBt1xp2U+0YShbCnkB2usrRuSeg5ckekfhI2Gfiyio5KaRq6NHgjUuxZSxQAbsthqBt3XfH584s4Xy9Cz5bmAv8A2MmsfgsukC29vHa3dsBu0fElS3uZbOw8+dS2/wC9f9Mcps7zAG30Knj/AOJVMSfwSAj8z1OMP4G4+qElSN3Zzey62aTt2LsdFrXuNrXFt7hqoc/nqqiVJqsIqkAyMAVXYX0RxrZ5VN1uTZTvc20kHyo4nmiJM9TRQAC9nRz3t15ynrtfTbDDw9mjVMbOVAAcqrDVpkAt411qp0kkjpa6mxYWJWchqsopADHKHkAsZpQ8kp7m7stxc72Fh6YaMtz6nqDaKVWby3B8+hsT0P5HAWWDBgwFBmnEWiRooghZBeWWV+XFFe1gWsSz2IOgDYEXK6lun5/xdKI3ajqzVSp8NPCggYnwhFkZZNUl2DhFcs2kgWuMOOacKQ1B+suyai/LZIZE1MLMbSRMQT6H5WxOoMlhhOpF8VrBmJYqO4W/uL91bD0wCBHk2ez3d5KeAN0Vp6hnHowiZY7+qgYq63Ns1olkkWop6qKP9oImlJTxBTeSRXRLb3DNcb+WGLjDipEkkidVlVCyCmEgVpGCBg817Back6LE2JI2fUFFNkuQ5hmbrJXOsVKv7OCIWiFxbYEfWMB0c3UXBUtuAFnF7SGjiR6ladAyg+KWS4uOh5MMqntvqU7nwi27XwtxPDXIzQsradNyjal8V7WJAPUEWZVO3SxBKz7R0p6ejFHDCokmF4UVBpbklXYOem63G976jfuceeFc2cxSwZfSxKwdnLBQsUfMZiAVUrrZLFCAQbKPlgL2h4jklzWoo1ReRBCrM++rmMVIW97adDdLXv3wz4W+EeG3pXqJppOZPUMGkIAsCARt4RtawtbYKOvUsmAMGDBgDBgwYAwYMGAMGDBgDBgwYAwYMGAMGDBgDBgwYAwYMGAMGDBgPjC4sdxjj9Dj+wnl7o/+Md8GAWJeDIZKp5qhIp47HlxSRBhGW0a7XJBuyFul7u341HGGbSQVVNHSRo8cbL9LRI9RRGZVS9kIUaNZCgqxIXqNmfsZl7ZOGIP6PqqmOH666M7KzAt4gpJANmAvqsR2vgHfKK6kq1ZoDG4VtLjSNSMOqspF1a/YjCz7UaBIaRqqECKdCg5iAA6SwU36atF+Yt+jICLb34twuOXFmGUiOnneIMU92KUOuoBgLjYm/T8j4hBzCc1Dx/0tWUkEMb6+SJYwZSOgZdbWG5B8RuCRYXuA0jL5GaKNnFmZFLDyJAJ/XEjChUe0zLVtaoMhPTlRSyfqqEfriqn9rtMAxSmqmC9SVjjH/uSBretsBomDGUN7Wp5CBBQDf7cxJ623CRnr88RX4uz+a4ho408jyJOn70jgH/DgNVmyuB5FlaGNpV92QopcW6WYi4xMxkUWV8RTkc2oaNTe+gwJbytpUtjk/sxzGVLVFe7Enc8+eTYncFSUXYeX5YDQOO54BRVHN5ZIikKB9BN9BAIDdx8vzxnPs1namzDkx7QzO9iQbSIY3lUxkMQwR1sHAsRI25NrTqf2Hwf1k5bz0xKu/mDqJ/XFHwxCKWoqI2UB8tqIFDhRqeneQoxY21ba1lO9gNrWFsBu2DBgwBgwYMAYMGDAGDBgwBgwYMAYMGDAGDBgwBgwYMAYMcKysjhXXLIka7DU7BRubDcm252xTVHGFMtwpeQj+zRiD8mNlb8DgGDBhZXi8MLrTTn5mIfhtITffpjweNVU2emnB8hyifnbmXt64BpwYpKfiqlbrJy/PmKUA/jI0X9L4uUcEAggg9CNwcB6wYMGAMZH7Ws8qDM9HFIpjZEMigA6LnYOCh5jOR4VVvmturT7QeMxRryISpqnUsL+7Cg2MsnoOw+I7Yr+DOCbQvNPq50qPo5nvrzFIaR+/OYHe/ur4RbxYBJ9n/BiZnCXaZgsEhj5MmuQLpAsNLSadIBAFvLD3Q+ymkjudTgnqECIPyCk/r3wu+xKoCVmYU9iuoRyhTsR1DXH8SH8cbBgFqLgSiBBMRcjoWdz/IgXxY0vDlJGLJTQj+7U/qRi0wYDzHGFFlAA8gLY9WwYMAYMGDAGMe42gEGeeJfqcwo5YpTbckIV/O6RAX+1jYcZv7bqS1PT1ard6WZWG19iQQPkZEjU/PAOfCte09HTyvs7RrzB5OvhkH4OCMWuE/2dkRrUU6vrRJBLCT1MVQolQnz8ZkF++k4cMAYMGDAGDBgwBgwYMAYMGDAGDBgwBgwYi5pmMdPE8szBEQXJP5AAdSSbAAbkkDAdamoWNGd2CoouzMbAAdyT0woVXFMtSdFEulT0mdSSem6J5bg3byPhtvit5c2aMHnHKp0bUkRNwtj4Wkts0m17A2XoN7tiDxdx/Bl45FOrSTtYBF2dr9NRA8IJOyqL3btuMBdxcNoG11cxeTqdZ1ML79towLbEWHpiFmnGmV0Z0M6Fhe4B1Nfa+pUFvz3wp/8AofNsxjeetmNPHpLLTRjxsOpUqLBSR9q5ubEDD9w57NsqgVZIqdJdQDLJKebcdVIDeEedwBgFRPbJQA+5t6Qfl8eJKe17LWPistzYgwOCPLdb4e+G6NBEYzGl4pJUA0jZRIeX2/s9GPFHlUFQs5lhjlV5pLh0Vh4LQ9x/u7YChy/OMvrR9XImo7toYN+DX8VvQeeJC5LJDd6WQgdSEO2+/ijO1+gGxPqMUmYeyrL6qefko1MYtAEkLEWkI1nwm6gBDGfDb3j0tihrBm+SMDK306lF7SLfmoo3JPxAdzcsuwBYXsQ0vLuJdxHUqI2PRxflt2G59wkg9SRt7xO2OPHnFy5fEAg5lTLdYIftH7TeUa9Sf5dRVZPxDSZpAZFcA28ROxU7bOvY7e8Njp7jYqFHRwS1fOnWQ0u0TyvciynwxC5NoA1w5G2wXoHIC69nnCBmYV1UzSszcwM/9e492W1v2SdI12HxW9041LHxQLC3TtbH3AYnkbfROJyhACzCaMAdRf61SfmAtsbZjFvadTfR85pKsWUcynZjtc+Llv3vbQijbzGNpwBgwYMAYMGDAGDBgwBij43y4VFBUxbXMZK36al8af8AWoxMzzOYaSIyzvpUdO5Y9goG7N6D+WMI4hz6t4gqBTUyHkg35V7Im5HMncXDeYUfhc+8DR7M+I4g9CpkXU9PJTSC9yORKDSs32VaORgCdizAdbDGv4/NvFlFLQciNWAanEkQlkYIWCyCdF0sxJTYFSAv7RRqNjbcM74zpaQKJnvKyhhDGOY+/TZfdX7zWHrgGLBjM6jjfMam4o6MQi9g013fr10KQo9PEwOPIyTOZ/E9bJHcXIURqLnsAFV1t6k9tz1wGnYMZkvAtd1asqSTubVcwtbpsDbHX/05msX7KsnPU+J0a3oeYJCfwAwGkYMZdJxVm9Ifr4IZ1+TQuevS2q5J+5hjyH2iUdQwRy1PKTYJONIY9LLICUc+ga/pgG7BgwYAwYMGAMZ/V3zOrFm/2SBiE8ndbh5SfIbqtvvG41qReceZg0dNyoiRLUMIkI6qG/aOPVUDEfe04Xs5ro8ry7wgACNWIAttbTEnmAzdzfYEHzwFF7Q+MmgEdDQC88hAQC11vtqa+2pj0BsALk2tbF5wP7MUo4ubIwfMG8XPN2EbdbLfcg9GOxYEi4viu9jPDAdJsxq9MlRUll0tZuWh6gjexYbaT0UKO5GNBSU0zBHJMLECNzcmMnYI5+yfhc/unexYJmXVnNS9tLAlXU9UYdR6+YPcEEbEYi5UvJeSD4QTJHc/Cx8Si/2HuLDYK0Yx9zD6luePdsBMPujpJ807/dJ66VGPWcKQqzKLtEdVh1ZDtIot1OnxAd2RMB5oBoqalPt8uX/EvKIH/JB/i9ceMkZY6ZnY2XXPIT6NK8hP5G+Ok7gTwOCCrq6Ag9SQJF+fhRvzxXRoWo6SEjeVYg4+6EDyX9GClPm4wFnkMDLCpcWeQmRx5M51lb99N9I9FGKrOM+hpY566oa0aXjiA6tY+IKD8TyC3kRGp6b4n8T5slLTvI8gjHQOfhuCS1viKqC2nqdNh1xjMBqM8rItC8unjH+zRt4hDGPD9IkF7M5tZFPUj7KksFRT5VVVAra2lphHKRdoYtSrFGbNosLa52A1lR06+FmVcafwRnMGZUSKiqgUaAn9kQLcs7e4R0JFjtteyhwoKSCgp1jXwovndmdjuTtu8jG52FyTsMZNxdStlOYR5hHGYqOqbROn2GO+shfdvuwAuRZx4dVgGh8L1xhf6HITsCYS3kL6o+u+kC467XHwElqwl5/CZolniIEqEEN99RdCbbWI2PXa69zhpyquE8Mcqiwdb27qejKfUG4/DAZz7dqMmCKUNpI5iXHmQHXftYI354fuGcx+k0lPP/axRufQsoJH54q/aRScyglHcFTsL7FgrfjpY74rPYvV68rjS5JgeWI36+Fyy/8AQy4B6wYMGAMGDBgDC5xhxhDl6ePxysLpEDuR9pj8CD7R8rAE7YovaD7SIqK8ULI0+4LHdYzbpYe8/psB8RGyskcGez2ozR/peZNItO7a1jY2km+8x6oltu1wBpCjScBGhp67iKfULpTA2ecghQNiUjUnc7eu4BJ6Y2bIcjpcspuXCqxRICzuxAJsN3dja5sOp2A8gMWdLTRwxqkarHGgsqgAKoH8hjOa6tkzioVIr/Q0YEXFhKRYiRgeqA2KKR2Dm90ABR9pFVJVzS1UDMaeFAyJJGfEyg3kW1mRNO4JNzckCxBNrwLV5fDl6VlU6h28LqLXdwACfS66R8Iv+GLX2i8S0mW07UaJz6iVSXQXJVbamdzuRYDUFv2ufMonsoyOlmr2paxeYYNZgVj4H3BuV+Pw3YdiDvfawNje0isq25WT0BZTf6xwFBta5BayggkA3v19cSIuFc/qbGpzBKdbg2hLFh6WUKth8zjQc7h5cSSxrb6OQ4VRYFACsigDr9WWIX7Sri2U33GAyOl9mdVUxpK2b1ILKNQ0nZhsRtIOhBHrbHxOCc3hmZKfOJHITWRIG0rqYqgCl2XfS/aw0dN9tKyGyiaMf1c8l/7w88fpKMGTDU1RL9uUqvosX1dv+Ysjfx4DL6ni7OsuFswolqoR70iAdB1JKKVAsL+JRifQy5bnKMsB5UpuGhlA8RuW2vcHcXsL2G5UG1n/ADYc2SKn+G/Ml/dQ+Ff4pLfNUkGFXjD2YU9S5qKdjS1A3LJYI9txqW1ha3UfiD2ChpswrclZYyjz0o2MRJLoL9YmLG9h8F7HTYEE2xqmV5jHURLLE2pGGx6HyIIO6sDcEHcEEHGX8McZ6mXL81AWRlBimJuHVtlYN3DWuGO5HW+5x6qlqMlqDLGGkgc3mjH9YNhzEBPhlG1999gdtLANYwYjZdXRzxJNEweORQyMO4P8vl2xJwCZmy/SMyWPqsShberWdze3XToPzUYQ/aH/AP6OZUVAp8M0nNe1/wBmtwpB9Y0c287HbDlw5LeozCa+/MnI8rxfU/h4QNvTCrwRRrU5/VNIqvHDTqFDC9i/LYbHyu/ywGsyZTEdJC6GVQqunhYAdBcdVH2TcemObiVAVdRURkWOyh7Wt4lNke+9yNPopx9/orT+zmlj721ax8rShrD0W2PqmpXrypR3I1RH8jrDH8VwEShr1jOjVqi2ALX1xE9EkDeIA/Cx+R7EyMv+pf6OdkteA/dHWP5p2HdbddLHHOqmik2nhkQ7gFkJsD18cRYKCOt2Fx1xWShkQKkomhB+rl1AyQuCdILCyuvwjVpuLqzG9yHvNbwwSoBcwWki/wCG11IH7qmRAB2CeeJ8UkaySys4WOmTl6mNlXwrJISeltPL37aTii4nzFZqORiTFMi8udBvJGshVJSAASbBllUgb6E6XOEDiHiA1tOqFtFGpLS2Ok1s5bU8cdzfkLIdN97mwHTUoQ+Ks3mz+rjjgQmmjciBGuvOYW1SvtdYlBBJ6gEAeJ7DWeGssWji5FOObLe88zCyl+5Yjy6CJfdAUHSDfFFwTw+8MZblNzJANZH1QAHuxhyNSxDf9mGLHxEi+kOUVDJYAuIkHSOFQAPQswNx+6EOA9COOH6yaQFztrchQL/CoOyg7bDc2FyTvio4uoRmNHPTLE5EinS7DlqrjxIfFZiNQG4Ug+e+L2my6NDqVRq6a2uz/LUxLEel8dKmrjjtrdVv01MBf5X64DOPZZmxq6PltGIyuqHSA1hy/FFsxJAC7G5uTfDFwPNpapg7K4lTt4ZQb7eZkV2/jGEPgeQQZ3mcKkhXlWVbgiwLam2PTaQD5AemHah8GbWHSSGYH+7lj5YHls0n/wDDAM2bUvOgli+2jr8tSkf64zb2JVvjr4bWGuOdQev1ilW29NA/MY1TGS8MoabiCRLELLHOg3JvpcSR/KybD5/LAMvFdLVNJoJdqaUOHKIZAARezRqQ5vZUGm4sXLWvbFXknE8ymC0yzwkRDSFHMOsiMjfSbpbUTbvbcsLNnFNW+laeE2lnOkH7C/E34C5ttcBrbi2JEj02X0wuVjhjG3qdyf3nO5J6k3J74CzkkCgsxAUC5JNgAOpJ7DGS8e+0vUfotEGdn8I5ermSX7LpF0Uj4vePUWFiavibiirzeo+iUMRZepBuEQXsHlb9QvmNrkC79wD7PoMtBc/W1T/tJmG++5CD4F/U9+wAL3AHstEbLV5iFkqNjHD1jh22v2dx/hB6X2I1PBjxNKFUsxsqgknyA3JwCXx9mTSulBFuZNLVH7hJCx+nMKtf7iONiwOOPGGfLk1GFhUSVUxtEum5dzYaiBuQPLvYDHPgJDPJNXzC3MPMGoe6GAKL/BEEXburHqTim4MAzTN5swlIMVOWipEJ95l99wt99IYb2+NO64C19nnByQCZq28mYVCsZ2ex8D9Qh6Fd7MR322FsYrMJMqrlex51FNoftrTrG3yeMlflp88fqauohKBuVZTdHX3kPmP5EHYi4IIxjvtmyRjarKDmInLqlUbSwkjTMlz1RiLg3Kkpe6gMwbDllelRDHNGdUcihlPoRf8APtbETIfAr05O8LWW/wDZt4oregX6u56mJsZb7DeKuWzZbMw6a6ZugcHxMB8x4/O5e++NTzD6uaKb4WtDJ/EfqifMiTwgf75sBwnquRJVkC9oo5QPtNZ0sPwjQfiPPFhl1PyII0LX5aAMx72HiY/M3OK3Ooi1VSr2fXr3sbRlJVPr40At5OcSc6HM0U/9qSZP+Gti49QxKxkeUhPbAfcjQsrTsLNMQwB6qg2iXfceHxEdmd8R61fpbtB/9OhtOe0p/sR5p9s9Oib3cLIzSoZmEEJ0yMLs9geUhNte+2s2IUHuCbEKRiSqxU0XURxRi5JOwHUkk9T3JO5JvgF/2gcGxZlBpYiOaMFoZhsYz6n7BsLj8eown+zjiD6bE+W1pBqYr6GNjrW2xHZl0nYj3l/Mv30Vqw3mUrTfDCwsZfvSjsh7RHt7+50Kj+2PJ3geDNqYWlgZVmt8SE2UkC17MbfJh2XAcOCM4bLcxfLp7iGoZmgJa+iS9inoH6g9yQerG2t4yrj+hTMKKCui8LMoOtSQUYDY7AHwkHfb3F62Aw98HZs1XRQTPbWyWkA6B1JVx+DAjAKnCSXGYLp8RkrrDufriP12/HFJ7NKfVm+ags4P1bKVYrsbkAjodiOowyZAmmvr4DteR9O3VZUExN/3n0/wnClkcrwcRuqOqfTKcMutCw2UECwdSGtE29/PbAaz/R8gNxVTfIrCR/2r/rj6IKgdJoz+9CSf+mQYBSTH3qgj9yNB/m1YrmlLHTFNPO3QleUqDt4pBGBseoW7DywFiWqR8ML/AMTx/wDi+IFZKrkrJTJLJ7pWJg7AN1uzBAgtvuRcDa/TA2UhQZKieQKBuqzSqgvtudd2PbbSDf3b44f0bEY7shhp1Gykvra52Fibxg/ZHjJI907EETOY5JZpoZWEUMYjIVz9ItokQKrbqX8UqqLONIZrttbELLookqZVMxpZY9XK6ARoZGVkUI2lnJU6iCQA4CknUcMtZw/eZvoqpTSTShQoXwqkcfMdyFsNTl+W67qfD1KljESOOGeQV9EkwYhCdKyBLXkVkV/dQI13IJINj0BICZR5nWsGeKtWUMV0q6RKVAPiFog73ZbDxDY7+mJ8meZh9mnUbeNlkUW21H6wpv1sLHtvvYc1ybKq0I1OY1awKgM8eoMNvAGRrEDZlt062uMcP/QkIksk1RTOekfM5kbHuY3Yai2x2Jv302wHWnzmqYfWR84hV9yV1Gr4h9WgQra5Gony7XabSZ28erRR04Y2sEqYQTsNmuAb3xWT8DyrcfSasr2+sjmA77o6JbysNWwwRcP1AOiLMVQn3Y2heJjbb3TJcjtsLYBVNU5zytkjQNM0EWunL20nTGhPM0lTpAVrDrrHkbN8tXU/T42+jWk5RKx85Dc7hwSPdAvcE9bHbbCJwVTVL5jVzU6xysHMbNMSquVvYx6F93wq29tiOu4w0NJXNWc4U4MkcTeGJ03ErjcF5POI7EdGG3SwOz19b8NKt+2qZbdRvtc9CTb0+V8+rlnkzAVkUJlljvYQBWRpAgRk1yst1MZN2X3SLXJIBseIeI66ONkamqAGsNVkcPf4FCRqdbE6QN73PXHOkzgQ0SVP0UQBboyXeJg4k0u73CEMRdvXU2o7A4CSvFDRTPUSQSS600RFLBAVsXRW1sDva5uCCjALq1XUxS12f1APjhpkZhI7LZVsd0j8V3faxNgBbc9LttBURVICCMLqZ4wjlhGGK6idId1jcEAgjdjKNlJvi19nNWxWeAiwhcAbgi5uHCkdV1qT0HvHbvgL3hzIIKGEQwJpUWux3ZyBbUzfEbD8OgsNsWmDBgDCv7SKjTQvGP6944D+7I4Ev/ta8NGEX2orr+hR9mme/wDyJEH43kwEHizMfoWRPJuskq2uAAQ0ne1sMXBXDkdPltLTPGp0xqzhhf6xvG536EMTby2wq+1ZfBlMA2SSqgViRva46geu5A8sP7QVPwzRW+9AxP5iYD9MAfQZE/Yym32JbyL+DX1gn1ZgOwxEzN0ljMVXGYwR79w0YJBBIe3h2NvGqggkWIJGJqipHUwt+Dp/q2PjS1PaKE/3zj/8JwH5v4u4RnyuojfZqcSh6WcHwg31hGNyU6dSeoJB97G1cC8WR5vSPHJdJ1BSZLgN5a1t03IO3un8CZ2c5KtRFJFJSuFkBDiF47NfvpchWa+4ZluNiLYxrN+F63JZ1qYBKIVtaV9G3UBJeWzgWAsJCNPjAOxsA2OOpMjxzOBqgeOFgARaSQmKb5r44mHoAcTI6wjXOBrkmOinS9rqt9JJ3spOqQtb3SNiQAc8oeNUqKapUALJIGkmDOY1iZN2YPclbxKoQKPei+9qw1pmCg8xqmPmMumKClCPIijSNAY6ha5BZgqgXW5sqnAMSMlJEXme7MQZHtYyObABV39FVd7AAb9cVsFcJmErq0pBvFDENaJ5FpNonl/isvQXsWaPltJAH5s0c003w64qh1itewjMy2B3N3Fi3kBZRetmT/DSzt/yl/zSjAeS1U/urFCOxYmVvkVXSqn1DtiPmHDgqIpI55pZQ6stiwRRqFvdjChgOo16sSJKqpPuU6D/AIk2n/JG+Pt6s9oE/F5P9EwGWex+dnoK6gkH1lOzWXvck3A9Na/9Rw0eyqr2q4D8EgkX5SAqxHzmilP8WFv2fo8XEWZRkghgzNpUqpZysl7Fjb4vPqcWXAMwTM6hNxeJlt2+pkW23b9sdvW/fAW/E4NPmVPMB4Z05bb28cRLoP4kZ7+kZwp+1ukaBqfM4N2pplc2+KOU6gSey8wMlv8AeeuNN4pyf6VTtGLCQWeJj0WRd0Jt8N9iO4JHfC7ldQldSNHIhJ0ukkZ94qfDNGfKRWBI6eJLDYHAMGWxpVxRzNJzo5FDooGmOxFxdbktt1DlhcdBibVVqxkRouqQjwxr2HmT0RBbqfKwubA5T7Psyky6RspnqEUPITRyFW3R7tdSRoJZtgCdn1e/cDGqxxRUyM3QE3djdmcmwFz1ZjsoA9AB0GA4GEIOfUuCy7gAHRHfYBF6s5vp1e8SSABfTj6B1nn8KoCyId+WLbsbX1SEeV7dBfct6padpHEswtb9lH/Z3FtTdjKR36KCQPiLQ88lMgkCnaMbfemawiX5KzK3T3ilvdIwEPIoyVppmLFqiWSazCxRZElkjjt9xXt89RxKzSkZ5J9GzrHDJEbXtIplG1/MAKfusR3xNqo9MlKqjYMw+QETgf6Y+zXFVF5NFKD8w0ZX9C2Aoxl0VQgcRI9tLtFexFx4Xhk2KhlJsLhTup0HXj1Dw+rpanqpkUN44pLSKO5RkkF1G4NgR8NttjOFKwdxHYSwnVHc7PHJdtDeS6w6j7OhDY9DLEaTgSxkxyDbVYahY7o69GANwVPS5IINjgKulhzGDa8VSlyfE5SQC+yg6bEBe7bk9+2KPiTjpko5WkpHhkKskZlaExiTTdVYlxpNjqswBIXz2w6Q1+k6ZgI2F7NfwOALkqx6bXJU7ix6gajk8tQM+zQMgJoqQ2Rl25z3BufDup8r7L1tzLELP2azxUtIEkmUSoreFyFKki4Ava4ROum4O5GGrgQB1nn2vLKVUAjZIvABsftFiL2NmW4GInESa+XTJZpXNgxsSCdncarkhFv+RU9Ri7m4WpXtqi1FbWYs19rEG99zcXv8/M4DzxbQNNTnQLvGdarYHVYEWsQQ2xuBbcgYSs3aKppjDAAA7pGikiUwl+W+plb4ldgwGrqWAuDhvfh6OGM6Z6iNVA6SsbW8gb3J6d73+WK7J8laXVPeMatQTmx83uPHfUDuyggg2IUN8WAi5hJyo/r0jmiiYxzI4Cg3jaS3LOsMWLIxLOQWANlA1CT7M6B1ilmcAGV2C26FFkk5ZHmNLAAnchRffEyTg9JphPUuJJAhjOhOWrLe6ggszXFzuGHXDJDEqKFUBVUAAAWAA2AA7DAe8GDBgDCR7SJtMlDtfVKy/wDRr/8AC2HfCf7TqYGmikIP1U8d7eUoanJ/DnX/AAwC77VJ9ByaW5CirgJIBO2xOw67X2740E51H9mf/wC2n/8A14z/ANpEJqMljmQAtAUksOgCdbH90bfPGjZVXLPBFMpusiK4Poyg/wCuA8HM17RzH+6cf5gMfP6SPaCY/go/zOMeWzmM3EQaci+0Q1C46guSI1I8iwOPgSok95kgXyT6x/Q6mGlT6aW+eA8z5uyAs9PKqjqzPTgD5kzbYq6nP3nZoIKaRiFDSFjGqaTey3LG+u1rgEadRBJAB+1TIAXiVnIOkTN42ZybBIS9wCT1YDQvrZtNrkOVCnjI2LuxeVt/G7WubkkkAAKLkmyi5PXAYzxBwEsNWvKvG86taLUoG7ICsBBbQxBchWOy6yNkN3LhKeahKUk2kylfqnn1R6gP6oSKHjLJf3U6hgbXBxNzQNNXPNGbrTgBQt7vLCDI4v0I5U7RW+0733QWY89y4VMDABZLjUitbS2xBU7e66kqTvYNcbgYDqtRUgeKCP5JMT/miXHk5lIOtJN8w0JH/dv+mKPL05KoUleOF7cpz4kU9BFNG20ZDeEMhS5GliGtrt2zCeG/Oh5ij+sp7sfmYj4x8kMhwHRs7RfeiqF/uJX/AFjVhgPENMPelEf/ABA0f+cDEjL80hnvypFYj3lvZk9GU+JD6MAcSpZAoLMbAAkk9gNzgMj4OqRLxLmLIQyaVOpTcHSip1vbqcWPCcZObOR/Y1JO9/emh0/LZf0Prio9j05kkzTMm1Wd5GQHuGYvYfLSFt6DF97Loy9RWTHooihB8yNcrdvsyRjAaNhI4qpXopjXRX5RN6lQL6DawnAA3FgFf0AboGDO+PhGAzzizhuDNaa4srr40dbFomNzqXfxROdyPMX2IOmh4U43emqEo87JWSIAQTsbxv21se7EbCQ9BcHSdRZorsily9jNRqzwXuYF3aG/vcsWOuM2H1XVbeENYIPlXBRZtDpkCMCTYE7auhKMN43vsR53G/iOAbq+rIReWQXk2j7jcX1G3VVW7Hfe1huRiLU0yoKeEbgyhmv1OgNMWP3jIqknzbGWLwzmuUvqy+bnxLcCnqALgE3IU3C721EoydBsbYmR+1oRTRtmNDUUzKroCo1ISxQk+LT00dtXU4DT68/XU/7z/wDbbHzM2Ikpj25pVj6GKS3/AFBf0wjy+1vKneBvpDKFZiwaKXa6EDoh7ntj5nHtbysqoSdnYSRtYRSDZXUt76qPdB798A85idEkUva/Lf5SEBT8xIEHoGbHDN50pdVUzKkYA59yACBsHF/jUbebDbchbJNP7Q2zMSRUlM6IyP8AXTq+m9jYAR7XvbfmAjr2xAf2f1OYS83MauSZFuVhsI0Xfa5U6QbWvpF/vG24Rc84pqM7m+i0GqKiRxzqgjeSxB0qPLp4epuNVhth3pKaDLKQIg06F69WF+5Nt5CSe3Vum4U/efBRxrFAouBZFRR5E2jUe81vQ3uTY7jEjh3KZj9dV7MWDJDcEIR7rOd9Um/QEqv3mGsh24YyplJqZgRLIAArWvEmx0Hc+IkAtuRso3Cgm4rq6OFC8rqiDqzGwG1+p9AT8gTiRiBndDzoXVQNdiYySRpexCm43HW23Ynr0wC5xBn8crxQrIEikP7YnStwNRsxsDZNWki5DhTay7t1OqhVCWCAALp6Wtta3a2MvpuHpo35UxdphZoypQ6mkUpPsSAFKCXSGJ0i1ipspcuCYJYoXikQqkcjLAWChnTY6iFNl8RNht06DAMWDBgwBgwYMAYgZ9lwqaaaAm3MjZb91JFgw9QbH8MT8GAQOB6gVVJLTTAB2Da0PwsSVkW3krhlt5JiB7MBEwly6p1STUZsqSOSrRkkoeXshK7Akg2uu4vYS88gagzATrtDOdXoJQLOp8taDUD5pJ3YYg+0LL5IJoM5oV1PGBzUF/rYyNwbehO/nvudIwGmTSpGhZiFRR16AYgCNqndwyQ9ozs0g+/3VD/Z9SNmtcpiFwvWx18UdYHEgbdEHuwnoRbvKOhY+ukAE3m5o5lcUykjUNUzA20x3tbzDSEFQewDkEEC4e6L61uZYCNNobd9rM/p3VbfDc3IbbrmlUUQBLcxyEjB6aiCbnzCqC59FOJaqAAALAbADtinFSCZapv2cKusfyXeV/xK6R6JcGzYCFQxLGKTTcaqmYXNrt9XMAxPcsEDHzJxbZO4AeG1uS2kD7hAaO3oFOm/mjYhVEHKgpNXWJ4Fv6sOT/5/rjvWjlVUUvwygwv8xd4mJ7AHmL6mVcB5MSxzNE4BhqdRCkXXXYmRLHYh0u9rdVlJ645mZqPaQlqXtITcwekhJu0X3zuvxbeIWWZ0fOjKX0tsUbqUZTdW9bMAbd+h2OPGVVnOiBZQHF1kTrpddnXcbi/Q9wQehwHzMcognsZI1ZlvpcXV0v10SLZ0PqpGM99q+YTUNI0MdS0jVf1McUgUuoNg5WQaTpCm131G7jcYa62cZYhkJ/2IbsOppr9NI6tCSbaBulwFBXZM+4PppM6zFszqFK0sW1OjHYAfpc+8evU9ipwFo1MmVZNHBcJJL43NrW2BZiLbEKFv+PfDV7N8tMFBFrBEkt5nB6gubqv8KaV/hwpZpEM4zNIgL08IBmPYoGNl7i8sg09QdCP5i+qKLbDpgPuONVKyi6oX9AQP547YMBQz51OrN/sUpUKCCrKSb9Rbta3S9+m2E/izNaKNzNNHU0MxseZoQCU2sAy6yshttfZgLgMovjTseJo9SkXtfvt/rgMfpvabHDpjlkSSNlurhSUI6+KNjrQWBAVdQ6eJr2DLQcX0FQAUdCSL2Rxq77aH9wen6bYu824TgmB1U9K5vddUKj8yQ1zb0wm5r7KI5b2pqZW+6zRKB5XRTc3+4Nj6WwF5Pw3lsp1PDGT5vFFc3+QGOtPlmW0y3SGNSN9UcaKdvljMan2KVl3ZJAhJuFD619BzDoY/4PzxzqfY/mAK+NGCjdkjj7bgAagX328VsBpsnFlKAREokOwsoaUg/eRAfTcX64jSV9VUnqKePrql3YWPRY1YD1DMwZbC4bCJW8JZtCVEEkjnoVETxr5k2GqMNtbVt272xWV+VZ0rl0gmUgdbRs3cbO0asdh2JPTAbhw7SUqkvE/Nk3BkY6m3sSARsinbZbA27kXwwYwmgq83a37VV0n9rCrgnuGbl3Xbtve22HLKM2qAi6nmud2MVM3K/wAbRsPS409OgwGiYMKVPnczNZZUYgXKcti1vM6L/wAu4xOpszkk8QdRfopUi/a/iF138xfrgL0oL3sLjYHvv1/kPyx6wuy5jI1hqUdjoWRtwQbXC7G3bvjzBU2YqsviN7hnudzfYSSkgj90fLtgGTBiniCX1StpINxeQjcHrYBR/O+JYzWG1+YoANrsdP8AO2Am4MRvp8X9onQH3h0PQ9cd0kB6EH5G+A9YMfCbY4rWxk2EiE+WoX/ngOGd5WlVA8L3AcbMuzIwN1dT2ZWAYHzAwm8MZy0EslBWgKy2t1CMpvpdP923b7LXU9AToGKTinhuOtRQWMcqXMUygFkJ6ix2dGGzIdiPIgEBn2ZZVVZFUvVUSmajla89OOx+0lh4W/n09FeOBs9pqyAy08wkdjqm7MrHaxQ7qoA0r12UbnqaTLs9lo2FLXps1wrbsjjvoJHi8zG3jHkwGsws49nsU8n0vLKg01R11Rk+LcEhhcagfXrfckbYB6zqoaywxm0kxKgjqij9pJ/CDYdtTID1xHz+NY6VYUUBHaGBVHQK7rGQB6Rkm3pjOU4rzTLpdWYURqrqI+fDsQASdkAsSTuSAoNh10jE6X2s5bUSUpeSSHlyl3WSNtrRyIAdGoe+4P8ACDgH3iVLweWmWB/8E6P/AOOJGc0RmhdAQGsCjEX0upDRtb0cA/hhTzv2hZZJSzBKyIsY30i5BJCkgAEdb485n7XMritpnMzEbLEjEnyFyAoJ8icA45ZWCaKOQAjWoJU9VPdT6g3B9Rii4jziHLZPpMzhIZhpkHfWq3R1A3YlRyzYE/sugUnGeU/tArpTNFldA4DyNIGmG8fM3ayDbeTU+oki7nawxNy/2ds8grM6qTLJ2jJFh02CrdevZRve9gcBX6aviWdWdWp8tjYFUPWTyZrbFiO3YHbqWN5xTnAVYsvoEDbhVVf6w9TuOir7zP0HX7IaVm+ftKwoqCO+3urt4T8bt0jjPXUd2vsGNxhg4T4OjpDzXPNqitmlN7KOuhFJ8KDz3YksSSScBJ4M4eFDThCQ0znXM4+Jz5fcUWVR2VRi+wYMAYMGDAGDBgwBgwYMAY8uLgi5HqLXHrvtj1gwEaOksFBkkYgEaiQCbjqQoCk9+m2I8mU6rkzT3vtZ9hta1raSPmDixwYCjm4cBsVmfUO50n9FC2/DA/DMZbUXkJ33JBI77G3h3xeYMBURZCF2M0zjVqGt72t0sbAix3/DHs5SfFeV2DdnA6HqLoFP64tMGAqJMgidWSRQ0Zt4TYqD52I63874iScIxFOWLhfutKht5XilTDFjy63BG+/kSD+Y3GAW04XRAUVLoev18qkWFhYgF/8ArxJgy1AWUwzlTvdpta9hteW/QeXn54uRFYAam2+X5Xtf/XHqQEg2NjbY2vb8O+Aoo8rgVriCS/nqbb/E1gNhsP8A5xz/AKCpVcycjQ+9zyVcm/XfQ23yOLSpo5Gt9bY+i2H6G4P4/liKuWTHrKFt0062P+J2P8sB9EKm6iWNSB8I0sOw2D2H5YJaMBdTzADpqZmAO+24kXffzxzq8okI8L6/+KSdPy8J29LdsRf6AkIAIj2G31jAEk77LGukficB9YxQXOqPYaiSrta3fdyQduvp8sKsnHWXcxQJVMmxDLz7WJsNo42B/HzGL6o4YlY38AFrDS0moAdPEGU/r3xUVHBbWDsxdxYMuhyD6XYSG3qG/wDjAcMy41y+aN4pZYnS+l45OcAd/N2Fj3BIv8rYWP6ejicSUtXCq/2c1SGYeVnVST/eaj98YZH4OhkUCWKS/kiyafmVKlSd7e764r09mlK4K/RJz4tQLSyjSOhCgog67+f4YCwyz2ooYiJ4mKg2MhW6N5+L9mR2vrJ727YlSZpk9UPHChUjdlACDtYujBQene+Fys9ltICPqKhR9lFkYnzuwU2uMV0/slpRYlqhARf6yWIN+KmNWH5YBwj4cyC/uQWt9oH9bk/rjqjZNR+KKFDbfUdWgEebv4VwiUvsvhuLVsmncaAVHy3Jta/3d8T8s9jpMmuKVkG9pNcbkH90Ri34H02vfAN44weRQlDAWB6CCPUB/ebQj5MVv2N8dY+GKqpIarmECdLIwklbfozkaE+QDkdmGKuP2Z5grhhnUoG23La233TNbt/pi4pOC6mPdqiOaw6aHjJ8gDzGVR8lwDJlNLS0iaKdVAY3Ok6mckgFmYkl2uRdmJO+JsFerkBbm4B6bWN7G/lt28xioocmkI8bFB4gV8LEg+TXO34ee3fF5T0yoCFFrkk9STc36nfvgOuDBgwH/9k="/>
          <p:cNvSpPr>
            <a:spLocks noChangeAspect="1" noChangeArrowheads="1"/>
          </p:cNvSpPr>
          <p:nvPr/>
        </p:nvSpPr>
        <p:spPr bwMode="auto">
          <a:xfrm>
            <a:off x="155575" y="-1790700"/>
            <a:ext cx="60769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90" name="AutoShape 18" descr="Image result for bicy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92" name="AutoShape 20" descr="Image result for bicy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94" name="AutoShape 22" descr="data:image/jpeg;base64,/9j/4AAQSkZJRgABAQAAAQABAAD/2wCEAAkGBxQTEhUUEhQWFBUXFxwaGBYYFRgbHBofHRoaGhwfHB8bHCggGxwlHhgcIjQhJikrLi4uHSEzODMsNygtLisBCgoKDg0OGxAQGiwkICQsLCw0LC0sNCwsLCs3LCwwLC0sLC8sLCwuNCwsLywsLCwsLywsLCwtMCwtLywsLCwsLP/AABEIANcA6gMBIgACEQEDEQH/xAAcAAACAgMBAQAAAAAAAAAAAAAABwUGAQMEAgj/xABJEAACAQIDBAgBCQYEBAYDAQABAgMAEQQSIQUGMUEHEyJRYXGBkTIUQlJyobHB0fAjYoKSouEkM1NzFRZjo0NUssLS8TVkkwj/xAAZAQEAAwEBAAAAAAAAAAAAAAAAAQIDBAX/xAAvEQACAQIEAgkEAwEAAAAAAAAAAQIDERIhMVEEQRMiYXGBocHR8DJCkeEzsfEj/9oADAMBAAIRAxEAPwB40UUUAUUUUAUUUUAUUUUAUUUUBx7W2gsERkYEgFRYd7MFHpc1XzvxF9Eesg/KrFtTAJPE0UlyrcbGx0III8QQDVYPRtg++bz6z+1Uli5GkHD7g/59jB1UW8H/ALVD7U6V0jcqkIYC2pktfQHQZfGpQdGWD+lMf4x/8ajdp9GuzQ4zyyox+b1q3PoVJ5cqQxX6wngt1TVg+lLNdmRAMxsgJuwuoABPzu13cvGrbsbeyHEQiUBluWBUi5UqxU3y37r+VLPFdG4GIi6qYCAuxvPeNhwsF0IkIy3+b6ca8YbebD7NL4fEYdpHViesjmyls2vIrpwsQa0Mxw4La0MptHIrEcVB1Hoda7aWW0dnYSYpJFLIHdQxHWRuU0Bsc0gkDa8ieBr3iMII0vJjJ4xw/aCdF9GfsH3qAMdZVPAg+RFezS42DsuaYdiW8YJGYtm4niLMDfiQR+FTY3KB+PETMO7PJ/8AOgOrbu9CxWSAxSyn5rSFQB33Ct9th3kVnc7eUY2ISACxFwR7EMLnKwPK9eMVuThXw8kADL1i2MisQ4PI3/A6Hgbiq7s7cMYHECbAzSdhVEkPEPcakkk27yLEjs2oBjUVG7J2qZVXPE8TMCcrA8jbjbT1AqSoAooooAooooAooooAooooAooooAooqJ3i22uFjDEZixsB6fr3qG7ZkpXyRLUVQf8AnyT/AElt5H863nfz/pge5/KqdLHcv0U9i70VRJ+kA8I4bnxJ+4fnWjDb9y3zOiFQdQLg+mvGnSxJ6GYwqK14eYOquvBgGHkRcVsrQyCtawKGLWGY8Tz4AfgK2UUBoxeDjlAEsaSAG4DqGAI4EXGh141qh2VArmRYYw54uEXMdLam1+FdlFARu1cSiAKVRmbgrDl3nSqLPLE2ZliMUl9Fw/YbNe3wrYOdSe0COBOhFXLebBuyCSJVZ4wxsbgkZb2UgGxJA/XFWbgb3ST7TWKcRiOVWyALqDlzr2ib8ARbgTagLvsnZZw6J1uaJpLWxMYCEM2ipiEF0J4AMbqTcdk5c1n2bjHJaKYASpYkrfK6m+V1uSQDYgqSSpBFyLMeueFXVkcBlYEMpFwQdCD4VA7LZvlQiYlmgjkUseLI7QtCT3kqrC/NkfvoCxVHbC7UZkPGV2kv3qTaP/tqlbNtTFIJCujEZU+u5CJ/Uwrpw8IRVRdFUBQPACwoDZRRRQBRRRQBRRRQBRRRQBRRRQBRRRQBS+6SUfrYiQerC/FbS9zcE8jwpg1hhfQ6iqyjiVi0JYXcSfyojgaGxII7VhVog6LQJCWxkpj1sgRQw7rs2YafV9qhd6+imZmU4WYyJbtLM9spBvfsLZgRpbLcHvvpj0L3N+nWxDR4qV4ZZMMC8cQOd0tlBtezEdojx1GlrirfuXuUZEE+MJs2qQDs6d8hGt/3QdOd+FVzoWwcMs04ljDMqqyq4zAa6mx0BB4eZp1qoAsNBWqpRRk6smYijCgKosAAAByA4V6ooq5mFFFFAFFYJtqaq+0d9Y8xjwaNjJRx6sgRp9eQ9kel6vGEpaEOSWpaGOnd418ubajOExQOcSCKY9pbANkYMCuXgGUjgdNe6rVvdtrHYyQwJL1mX/MWDSBPAuT27c2YhRwF+VYn2eIZFSVlky2ZwD2QTcWuQAdGU3GnjpevU4bhqcE3O0na9rHNOrJtJZLc+k8RtRFjRxdzIB1aLYtJcXGX01JOgGpIAvXBsaF1xU/WNd3hhZrE5VJecBVv80BQL2F7E2F64OjsxnCq+pdB1bOx5KAQF7RCoARoDbnUzsXt9ZOf/Fa6eEajKnvq/hntyryDraszO0+1LBH+8ZWHesY09pHjPpUlUbgu3PNJyXLEvoM7keZcKfGOpKhAUUUUAUUUUAUUUUAUUUUAUUVA7T284nOHw0PXyqgeS8gRIwfhDNY9o2JAtw1q0YuWhDaRPUVRcZvdjFvlw0GmhtiYnse4/tFP2VGSb+4qQv1UYVRpf5PJJlNgdTG7Lrrz7q2jw03pb8mbrRQzaKV+H6RZ+Ej4RWH+os6E+ljlv5mu7Z3SQ73BwyvbiYsQpv5Bwp9Kl8JVXIKvB8xhUVTY+kKLNlOHxP1kWOReAPGOQ9/dXcN+MGMokd4SxsOthlS58ytvtrN0ai5FlUi+ZU919158JtaSayLBI8qAZrtlbtqQBe2oHE00KhcZZ3zoykAI2bMLAg8zyuLe1S8MoZQykEHUEG4I7wRxFZFz3RXNjtoRQrmmkSNe92Cj7TVQ2p0kwKD8nUy/9Vz1UI/icZm8lU3rSFKc/pRVyS1LuTbjVU2pvzEpZMKpxUi/EUIESeMkp7IHlel7idv4jaLmNBJjD/poGhwy/W16yQfXZRVm2V0cvKFO0Jbouq4aHsRL6AC58dD4mujoIU/5Hnt8z/rvM8bl9Pz54kBjtvS41+r7eOf/AMvhy0eFT/ckPal89F8asWytxJplX5dKEiHDCYcdXEPBrav+taveztmxQIEhjWNRwCgAf/fjXVVJ8Q3lFW+fheGfaWVPcpe2dnYPZkE2KWMXAHVxsSUDgWQInBTfUsBf4jekYkxnkdpHJeQm5PElrgnu4m9MrpB24k08hezYXBdnKfhmxDghVPeqi5PcFbk1UXdPdU4qOadnMccakIfpNoADzy9rUgV6PDTjw1Jzn9Tt/nr49hzVIupNJaItfQkxlGIwjtaK6ysmt3+YV7ghsuYc+HAmnLjsSIo3kb4UUsbcbAX08aUu7+wvkbxYqJEaQBiS0p7QYEEWNspt7aamrRPvaMQI16po1E8fWBiLkBs1hbuYKT3i4515Nar0k3O1rnXGOFWLZsfCmOFFe2exZ7cC7Es5HhmY120UVmWCiiigCiiigCiiigCiiigCldj92PleI2qQ564dlYyFIOaFDGbt8J7NgwItrTRqm7fxi4HaEeKkOWDERNFKeQePtxk95K5lHlXRw8pJyUdWv36GdRJ2vpcpW5m6GIw8qz4wHDRRh+sdpIwLEAJlIYnU8TpytXVsje/CbPbEphlbELLKHiCluGRQQzOL3zBjoDxqob877y4+TKl1hU9lPxPef0K1bD3KxM5DFSi8yxKm3OwsTw5kWrepVb/ld2+XuZQhb6FluXraHSbMBeTAKEI4O4LeN1tcDzFc2G362XiDlxOARL/OEaH8AR6VyP0XNl7KgXGnafu08D7VVNt7lYnD3LR3Uc11A8xxHmRWMKsE9LdzNJQlvfvG3s/BNCnXbIm6+Hi2Edyw8o2btRt4Hj9lWbYm2IsZCWS44pJG2jI3BlYcQa+dt0sfi4sSgwjkOTwJ7JABJDeFhV/G9g675Xh1VJ1OTHRZ1ERAIUPmvqSTYEA+J+ltOmqnO75P0l6PfUzjJx5W7Pb2InpVwDRTlGzdW1jCSzZcpRgVtfLmV1HaAvlYX5VGbO3qmEAWbFzhVARIozkNlAscwAFraa3J1r3vniZ8Yvy6cFI3fqsLFfkAzE27iEIv85iOQFSPRRuvh8XJMcTmYwlLR8AwbNZmPEjs8BYd9716EJU6fD9dfTt8/JhJTlU6vMhMPDPjplGHhGY3VWdsxNizG5c2JFz3mwph7C6KluJMdK0z/QUkKPC/E+mWr/htkwRsrJDEjKuVWWNQQvcCBcDwrtrzavGzllHJef5OmFCK1zObAYCOFAkKLGo4KoAH2V00UVxG4VCb37Skhw7fJ1L4hwREote9tW15KNfE2HOpomlH0gbxhRJiP2gku+Gw4uAhRlRjKB88G9ww55BbS9b8PTxzXz52lKkrIpuNwDYnEw7Nw7ZhGx6x+IeU/wCbIe8C2UeC+NMffPZsOztmRKsZfJeMNfLZpFILm3E3A09K89DG63UQnFSj9pLot+S/3P3dxq0dIOzuv2fiUAuwQuvmnbH/AKbetacVVxzwp5LzfNlaULK5SujTe2KVMUcTHGvUJ1gYKS2Q5sw1JOhA0HHMKg32q8imaKeKCOYuI1nyksENge5SmWwOpFwNQaXmCxjRmTKbB42QjvBIYfaoNS+NwjPsrDSqcwgkkSQAfB1jBlJuBxJtpfitIUY9EpPnK3hYiU3isth3bsb59ZhopMTFJGWsnWWUrIwHaYZWOVb8zYa6VYhtvDf+Yh//AKp+dfL2ynicN8olljVVORUQPmbuN2AUeOv5zsS7Kyi0mPV7C5MeHdb87AMDa/jUOlRX3+QU5v7fM+j4Z1cXVgw7wQfurZXzrs+aFGAhxcYJ5yLNhWH8Yzx/1CmhsFNqLkKTYfFQtxZ5CxHk6L2j53qkqUVnGSfkWU3zReqKwPGs1gaBRRRQBRRRQBSV6Yt5hLOMGhukZ7Z73t/7b29Wpt7e2iMPh5Zj8xCR4n5o9TYUhdxNmnF4x55e0qNnJPzmJOW/sWPkO+t6Muj/AOm2hnUWLqln6NNylKrPIA7HVRyUd/1vu4Dvpo4rY0UkMkDL2JEKN5EEHyNQO4S9Q2JwbcYZMyeMcozJbvtqPOraKrVWGbt3ru1RMHeJBbm4tmw6xS/52HJhk8Sl1DeTABgfGpmeFWBBAN/CoLHJ8nx0c1wI8TaKT/cH+U3qAU9asA4+v4Cqz1vuWjsKTpJ2BBhQ8kAyyyoRobAAFc2gHE3Gotw15mk/ny8BcnlTO3uxGLx20XwXVhGL5UJ1KRAsSxI4Aqb99tOYqD3u6P58ColuGXNxW9wL6E6Cx8PEeNdnDzVCN3rLyW/sYVI9I8uXyx27nK20MVgo5pHmCKzMpsFRUBULYCx8xwB8amejbaksW0xhZWuOpeEC3zoWIGvM2jb3FcXRft1YcZHnACYkGMmw7EunDuD5QCO+3dWzfEfI9spMNFGIjk/hlAV/tST3rohC7nSfON13lMWSl2jvoooryDrCiivE0oVSzaAC59KAgN7toheqw9yDOSGYA2VFUs1yPhzAZdeRY8qUOyMANq7RSOMFcJAMqC5No0PHU/ExPHxXjapDfnelnjkVJm6zEtYw6A4dFurq44qWGUEHudhxpg9GW7QweEXMLSy2Z7jUD5q+lySORYjkK7/4KV+by936f6YfXL587S2RRhVCqAFAAAHAAaAClh0ndI/UZsLhCDJqsknHL3qv73eeXDjwlulXfL5FD1UTWnlHEcUXhm+seA9TypDYLCSTSKqqXkc2VRxP9uZJ86xpxjCOOfgi05NvDExNAAyMSMrtwHEAkHXu0NWncdWK4iKeQtC6GLqyxJFm4gHRQucsD9ILWverdxsJAgd85dDmIHZVkIYIp5ixPHjrwrfuLg8ZJi/2UbFLo0wDAJZhpmzG2bnl4nyrrdJPg8V+d/SxRS/628Dk2FsAQyf42RYFKE/+G7k2+ahDG1rnh3Ve8DuKk6K0U7yKQcueGAjiVPBFN7qedwRVD6RdmnDY0qQF7Za4vY5o4SW9yQdORp4bj7EbDQjO4dnAN1LZeF7gNaxPHhXn1IYUnubRle6FftjoxxKFmidG1vkylLX4AXLLy5mqvBJi9ny9ky4WTjporeY1Vx7jwr6cHE/rl/eoramw4sQHSRVZdBlKi19ST7EajhaqXJsUfdHpWR7R44LGx4TL8B+sOKefD6tM5GBAINwdQRwNIXfPcB8MWkw95Iwe0l7sml/UWI8QCL341q6P9/5MEyxSkyYUm1uJiueKeHMr6jXjNtgfQFFasJiUlRZI2Do4DKwNwQeBFbaqSFFFFAUHpnxLjA9Wnz3u3giC9/5yg9RXH0TbLEeHiJGr3lJ87ZL/AMOX2NcfTVjO3BBwEqMCw4i7xlefaXMguvOw4ECrruzhMsdhdQoVQRbkOHlVpaJFVqzk3gHyfH4XEjRJb4WX+K7xH+YHXxFWkngahd7dnNiMJNFa75c0bLxzocyeI7QA0vxrbu9tMYjCxTj56AsO5ho39QI9q0l1qaltl6r1/BCyk1vn7md7NlnE4WWJTlci8bdzqcyH+YCoTE76rDs0YyQWkZQqxHQmW1ivgAwYnwFW520ueVKLYkcGO2tnYn5MryPh1N8s0i5DIwvpa9nt3AeIq1GKkni0Wf68fQrN2eWryLV0cbuvEj4rE9rFYk55CeKqdQvhfQkctB82tu/u1QXw+BSMSyYl+0pPwxi4ZvA8fY1bFbQnhe58gP7VS9y8G2JxeI2lJwcmLDjjljQ2J8CxHoS1VxY25y+bE2wpRQldp4R8M80JuGjYFTwOhGVh3cR7mrt0iYj5Zg8HjBa8sLI9uToQ9vdZRW/pk2OExEUwGkgKN63sfvPoKg92Zeu2RioG1bCzJMo7lY5JB5AFj616HC1LqE9nb85exz1I2bW+Y7N0NofKMFh5eJaJc31gLN/UDUvS96FsfnwckJteCUrYdxAI92DVcsdtvDw/5kqrrl1PO17ac7C9q8+vDBUlHZnTTleKZIVTd8t4owxwqsysFMkrgWEUa6sxJ+dbVbX7WWu7Eb84JUkYS5jGpJXK4vYDQFlAJuQPPyNJ7b2Jlk/ZtdsTjGWWcDiEJAghF+F7g2+oDWnDUceb0+f0vOy5lak7ZIk+j/Y//EdoSYuRLRK2fKfaNb8z2QT4Kb6PTrx2LWKN5HNkRSzHwAuajN0NhLg8KkItm+KQjm5428BYKPACql037a6nBrCp7Uza/VWxP9RX2NROXTVbLTTwJXUjcTm8O13xuKknk+c1wONhwCjyFhTW6P8AdMwqLi2IkW7tx6pOSjx4X7z4AVROjbY4kn61xeOABz4uT+zHuC3oO+n3sLBmNMzfFJ2m8O4eVvtvWVaeOWWhNONlmV/pA2JG+BVWBCxSozkWuFY9XI1z3K5bX6NcXRrhPksuMwJYtlKTI5AzMrrkJPeQ0dqu21sCJ4ZIm4SIyHyYEH76Xmx8UUxez8Q2hnjfCzak9sAsBr/1Y5B61tTk5UnDln7+jIatK5EdPWC1w01viDK3gRb7bMf5aYO4O1PlGz8NKfiChG+sl4z72v61F9LOzOu2fLprERKPAC6v/SzGq/0F7TvBiIGOqMJVH1hZvZk+2paxcOnsyNKneNZPxP31rjbs35k3Hrw+y1Zc2TTiRp5nQfaazGOfIaD8/wBfjXIamHgDLlbX8++kn0l7k9SWxGHXsXOdQNB3so5C/EcuPDg7pWsNOJ0H68OPpWnGYZWjKMLi1gOPLx41KAj+irfY4WUYadv8PIeyTwiY8/qnQEcAde+nzXzVv/u2cHiCALRvcp4d6+l/Yimv0Q70nFYYwyG80AAv9JOCm5OpFiD6d9S9yEX6iiiqkis6W9mk4vAzXGUyRxZed+szE+Vjar7sFT1V+BzH1HjVY6WBYYFu7Gx/j4+Hd/e07vk9Vy+I8/7VLdyDvVr8NCOX65VVN2UEOKxmEJKjN8oi1t2JPiHdlVwQKsOKd3fJHlBUAs7AsBfgAARcmxJ107Ohvov+lWYxpHJIrpIuZBLFfJIjjtI9zdCSOHa0PE3IGlJ6xfP++Xt4lZrR7HXvfvGs4TA4aePNiGyyTBrLHGD2zc6Zm+EWJvrwNSW29iJDhYfkoAODYSx6n4dRJmIFzmUsSOZFJPYm12OKUiwDOo1VWFuCqcwtk1APgSeIFNnauFjEHWYUGHrYiwSNmCm63sY75G7JtwGpq0pYLRXL++fsQlfNkvvdjDJhYoYGvJjsscbDkjLmkfyEd9e8irJs/BpBEkMYssahVHgBb9GlduFiHzqTJGJY4gkMOIDqyq9mcLa9mzCxtnIGUG3CmCu1pU/zcLIO9o2WUews5/lqk8lhRaO5BdLeA6zAO3NCGHhbU/YD70r+jwhsfJAdFxcMsZ/jj6wHzvTc3k2rh58LNF1oDMhGRwY21H0XAa9I/dTF5Mdg3B1EsSt4XZkP9Nq34Z9WSMqqzTLl0O43qsdLCxsZox2e9kuW9R2/0KsmO3Zimxc2GmaQJK6zDK2p52F721UDTx4Xqn4//BbdVuCjE3Pgk1j7DrX9qYHSFjPkpjxY4qGXzPFR9/petuNhjqxkvvSK0Hhi0+TFhvVBh8BijAhOIQSh5QbAnW4iLalgBa5PE91qtfRVsV8RiJMfiBchzl7jIRY28I1OUeJP0RS62JgZcdigB2pJH+I66nVnbwUXY+g519JbI2cmHhjhjFkjWw8e8nxJuT4mrcVhoU1Sjrz+fPIrRvUk5s7K+f8Apq2gZdo9VyiRV9SM5Pn2vsr6Ar5o3tT5RtDEdW5L9c65XI+llBU8Dpbs6HTTNXDTdk32HRPOyGL0c7IAw0CcDMTM5HGx+D+kL6mmh4H3/XOqvsCIrITGMyIgQC44AC1vbv8AerHFiVbTgfokWP28axRc2qaV+9UBjXHKnxwTJjYh4G0rf1pONO+mc2mvGlX047N0gxQFwP2bEfzp6W6wfxeNdfCJSqKLevz9eJnVdo3GPNkxMQ5xzREeayAD8RSO6M8S2F2qIn0LGSB/rakf9yMj1pm9GWLMmz4QdTGrxnyRsqnzsBVE31wTYXa/XqLh169bfSA1Hic6sf4xWlJYXUpPt8iss8MhzyG+ReZ1PkBr9pFdAFcuDbMS36F+1b2Kn1rfPJYePAedcJsYzak8hoPx/L0NelXmeP3V4UBQCeXAfriTXrU/uj7T+X64UBUukvYIxWGYKLyL2l8xw8r6r6jupJblbcOCxsc2uUHLIO9G0bjwtofSvpp4QVK8iK+bOkHZXyfGyACyuc47u0Tf2YGpWxDPpZWBAINweBFZqo9Fm1ziNnRFjd4rxNw+Z8PD90rVuqCSk9L0f+AEn+jPFJ7HL/7qnd25Low0tfTXvHlWN89n/KMDiYgLlomyjxAzLyPMCoTo32iZcPE2hzRgMb/OTsnz1BoDxvVvh/w5pCYusMktxdyi5RDEPiyEXJDWGl7Gl3/xHaG1QVVoXBMrhbp1kakXyBTZmB7IBCtw4jhTg3n2GcTE6IyK7rkOdM6lb3Gn0luSp5Emlji+i2eJDKjAyRshVIiwzgaMb5gyHUEWJOhsATapTIKBHsyQsFVCzEhVA5tyHDQ6Wt302cHHtXCoiyYXD4uOJQqqkhRrWA+cLEgC3D3qsTbE2nhZ/lEk6RSG+XtIWktoBooV2NwtzqSRfjTS3W2ycTAryZFmU2YIwOZb6PlvmVSCDZtQbjxOirO1mk+9epXBndELtzeDBugXH4ZmUcWyGQIbX+IAODYX0HLW1R2FF/8A8RtRT/8Aq4hs3oucZk8reophYrAxubugvaxPA28CNbVV9udGuDxGpUo300sD62Gvmb1elUgsndea/D9yJRb0IT/mzF3+S7SwOUv2VlUXjvy45lPmG9KVIxrjgSSmt7AkWPZN7aEaa1f9r7l7TwcbtBjHlgA1TrCulx81yU4cxVI2Js2Sf9lGLvI7kkmwtGq8T3ftCfQVNdQTTg1nt+9CIYvuO3bcGIljixWIkMnXL2HzAtZONxYfCX8fMV19Iu9zY5sPFGewkaluWaRlBY68l4fzd9cG0Y50i+SMbPh5CwiuNQ41KHmCGva+t+8WPFgp0hbrZI85Qj9mdLi9yDpppf7uZrbh6uHDJu9r27GUqRvdLIc3RRusMNAJ3H7SVezcaqnH0LHtHwyjlV9rj2TNmjBsR5gjx5+ddlcc6jqScnzNoxUVZBXzLspOs2opPzsUG/7gb8K+mqT+92y4sPtjBCGNY0KqbKpF2MktyTwJ7Q8eF9LVClaLQazTGBu/E9nZCNW4Hgf1fj99SpmDHK6EHuNjfxXv9NfKuHd17I9wfj42vyHdrUo+RxlNj4GqIsa7lfhPo9/sY6+96hN7tnjFYOaC1mZcyA8M6nMtiNNWH2mprI6fCc6/RY9oeTHj5N717BR9La8wRZh+I86vGTi1JciGrqzFn0JY68EqXuUlB145ZEC+2aEt7129MGDPyUyItzFzAvZJGUSDyJVfK/jVRwm0k2XtfFJIzLExYHKAT2gJI9DyANr/ALx1FMPH40YjBspsDLGRe65gXGhsLjskA91l412cR1K6qcnZ+5lTzhh5rI2dHe2xNhUDaSLGmbW98qiMkeqcPGrCJMzX0sNBfgDzPieWniKV+zsN8jmw+UjIZH7TX0D/ABItlFxmANr6aDW5s2IVUAZbW76452vdGqMKOepPef191e7HyoaQDiR5V56zuBPpb77VUk9ZPXzpQ9OWzf8AKmA55T6i4+1D703O14D3P5VR+l7CZsC54kWPDuZeHoTUrUMrPQNtD9piYOTKsq92nZbXjzTTwNOKvnnocxOXacI+nHKnfwGf0+D9Xr6GowjBFK/dQnCYzFYPh1cvWRX4GN9e4cPDS5po0u+lDCNBLh9oxj/LPVzgc0Y6Hxsb+pXuqAMJW0uOdFqiN3NoCSPRs2gKkfRIFrd/96lybCgODaezIp0tKgcDUXuNbeBBtytzpZdUkWNEkbWxODuJIVBHWpIxIXMbAsb3FhbMwHdZtFeyB5VG7R2LDMVaRQwupt+8ODXGoIvxoCSVbixrCNbQ8uf51FnYCL/ly4iPyndh7SFhQdm4hdUxjn/ciib/ANKoftoCP6ScYIcBMb2LKV99PvtSY3L2iI549bXlHHgQ4CuD46KR4irV0ubSkUJhppVcHtfs48hHmGdrj8qiN2dwZ5oIMVAAR1mcB3ysyo4sAtrcUY3za3Gg4mATm+PR/NisQkmGIymNRIXcDLZiAddSLC/pWnoi3ejlmxLSgTJCyBGN7FgzEG3MWA0PeNKtG+OAx0wiiwRskqMkzXChQrG1zxsQ7aDU2qzbp7vJgcOIUOY3zO5FizHifAeFECZAoooqQFK3paXq8bs+blnsTb6MiNxv3MeXfTSpd9N2Bz4JJBxjlAvpcBwV48fiy6Dw7qAtWwZQC6630OgJ7xyqWMgPIn+E/iKrO6e0BIscl7CWIN6kBvzqz5ieGnifyqEDUxA5MPI2+y+ta5I2bkR3FrXHllIK+ddNgNT7mvJ11PZX2Pr3D9eFSBV75dGsuJnaZJwzH48/JRYAA21YW5m2mpHOZ3R3beGLq5CbAWF7AjQ6kA8mI0PfV3iTMSSLLwA8u/1J0/Q5oB1jub/CcvgxsCR5A/q3Gzk2rN5Cy1IXZ+wMrq8nayi8Y0IBupv2r5Se7148LGIw2tm153H2i9j7UYZ7lgRqLXHnc+xrIGUkcuIPMd/mL/fVUDKkr83TwsPsvXtZb8Afs/Os5u/3FZKg/n/egDN4H7Pzqr9JK3wE2nzG105KT+FWexHj99VbpKmAwEo4HI2h+qR+IoBJdG0ltqYP/dYe6MOXnX0zXzH0ai+1cH/usfaNzx9P1evpypZCCufH4NJo3ikF0dSrDwNdFFQSJzZeIn2diGwLEZlObCu5OV1vfISPUDuPLQAtHZG1UxKFk4r2XXmrWBIPvUdvvuomPhymyTJrFJzU91xrlNhf0PECl/sHeN8HOYMcvUziy9aeEig9nMeBv9Lhx4GgHC3L9cq827I9PwrjwW1EkIseXf5V1LICtwdL2+21AbCdL1ybU2gsEbO5AABIv+vWte0NrxQhi7AWFzqNPM8B699JTfvfN8Y3Uw3KXA0Bu5voAOOp9SfQACIxQk2ptAIl7yPlB+ig4sfIXP8A919F4DCLDGkUYsiKFUeAFhS23X2VHsXCHGYuN3nkspVApaNTqF7TAXOW7G/IDlc8eO6ZibdRhkUX1aaXXj9FARcj973tqSIGfhms7L3OfZhm+8Gu6lJhukZpsbGywukL5YyDYnMXGRr2HE2W2uhNNuoTRIUUUVIConevZnynBzwji8Zy627Q1XWx0uByqWooBSdF+0g+HVTq0Eml+OVrsD4cXX0prmUaW1J1A/XAUndow/8ADtste4gxWoOtrub8STcrJ7BzytTS2FMMhXgVOtz9pvQEgF5sdfsH676wTzOijW34n8v0MgZtTw5D8T+X6GvFNeyDi2nkOf2A0ARgkZeH0vM6kD3rxs86MfpMx9ASo/pVa3SCy2GnIeZ0v7mvEQsAf3j7En8bUB4de3fhfs38bXH4j2razH+Ia+ffb9d1YdbhvO/tb8q9gZhrxH2HvH64GgMjvGoPL8qxlvqpt+uYrxE1jlbzU945+o7q2leY4/fQGOst8WnjyqhdMuMyYJlvYtYe7A/crVfgb/lSQ6c9pgskCnnmIvwt2R6Xz1KIZB9CuHz7ViP+nHJJ9mT1/wAwV9G0mf8A/PWzdcViSPowqf63+9Kc1QyUFFFFAFRG8e7eHxseTEJe18rjR0vzU/gbjwqXooBPYzcLaODv8im66PiEJAI7+y919jeo+bH7ZHZOGk7riFj+YNPGigENFuhtXGkdcrIv/UOQD+EC49Fpk7mdH8GBtIf20/0yNF78g5fWOvle1XCigI7buxosXF1cwNgwYEWuGHA2IIPHgQR4VS06H8H1pd5sQ4JvlzRrxvmBKxgkG/K1MWigIPZ26WEhKskIzKQQzFmII5jMTY+VTlFFQkloS23qFFFFSQFFFFAUzpT3Z+WYQsgvNDd00F2Fu2nwk2I1sOLKtQXR9vH10a5yetissq31YcAxHO9v5gfCmhSZ392JJs3FjHYVf2MjdtANFJ+JTYaK1rg8mPgKAcPXAgFdb8P13VhE7XfYXPiTpf2Bqrbo7fjlQSIbo4trxQjkRytfX3q1YdgbsNQTp6afh9tAZfVlHmfw/H7K8xLeMeK/adfvrKHVj6e2v3k+1Zw4sqjwH3UAYc3W/ff7zXlNLfyn04H1/KjC8Levvr9969FdSO/X8PyoDE6XHC9v1+vG1YV7Wubg8G/Px++tkbXGvEaGvAsLqeHHXhbn7fdagNO1MSI42cm1hofH8ufpXy1vjtf5TipJNSt7L5DQepGvmTTL6XN7cqHDxOTm494U8v4uGuuW/fVY6Hd1DjMYJ5BeDDkO1+DScUX00Y+QHzqnQgdHR5sE4LAQQsLPlzyfXftMPS+X0qyUUVBIUUUUAUUUUAUUUUAUUUUAUUUUAUUUUAUUUUAUUUUAVoxuDSaNo5VDowsysLgit9FAInbmx8TsTEdZFeXCOQLk8ePZe3BwASGAt9oq/wC6O98U0YMZuo4obBk9P0DyNXHF4VJUaORQ6MLMrC4IPIg0oN6ujCfDyfKNlsxAN+qzWdbn5h4Ov7ptoPnUIGzh5w0RIIvlJYX4Ei5+2upzYHypB7N6R5IyYsXE1xoxUZHFxwZGsL2PIr5Vb8H0ixOG/wAWozA6TJly37jZb28SaE3GUBYr5W/EfjXp+IPp7/3tVKG/+HydrEYa+hzLKgGhBOhc8eHGuDa3SjhVUgSK3hGGc6a8RZR70AwMRMEszaKdCe7uP4eopc9IvSAkCmOOxktoO6/N+5f3eJ04cRQt5ek+ee6w3QfSJBf0t2U9LnxqN3S3Fxe0nz2KRE9qd728bc5G8vUipII3YeyMTtPF5Euzuczu3BBzdvAcgPACvprdrYUWCw6YeEdlBqx4ux+Jm8Sfy4CtO6m7EGAh6qBeOrubZnPex+4cBU1UEhRRRQBRRRQBRRRQBRRRQBRRRQBRRRQBRRRQBRRRQBRRRQBRRRQBRRRQETt3drC4wWxMKSdzWsw8mFmHAaXqg7T6E8OxJw+Ili/dYBwPK2U+96xRQEJJ0IYi/ZxcZHijD866MJ0GsT+1xYt3LGT97CiigLlsHot2fhiGMZnYc5TmH8oAX3Bq6qoAAAsBwAoooDNFFFAFFFFAf//Z"/>
          <p:cNvSpPr>
            <a:spLocks noChangeAspect="1" noChangeArrowheads="1"/>
          </p:cNvSpPr>
          <p:nvPr/>
        </p:nvSpPr>
        <p:spPr bwMode="auto">
          <a:xfrm>
            <a:off x="155575" y="-1790700"/>
            <a:ext cx="40767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96" name="Picture 24" descr="https://encrypted-tbn2.gstatic.com/images?q=tbn:ANd9GcR2kZs4YmaQX-HfKojfpSutV42lZc5ATgTM79GvNaMcxLfLLb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00200"/>
            <a:ext cx="4114800" cy="263803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66800" y="1459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BICYCLE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95600" y="609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BIFACIAL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circum-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around</a:t>
            </a:r>
          </a:p>
          <a:p>
            <a:r>
              <a:rPr lang="en-US" dirty="0" smtClean="0"/>
              <a:t>about</a:t>
            </a:r>
          </a:p>
          <a:p>
            <a:r>
              <a:rPr lang="en-US" dirty="0" smtClean="0"/>
              <a:t>surrounding</a:t>
            </a:r>
          </a:p>
          <a:p>
            <a:r>
              <a:rPr lang="en-US" dirty="0" smtClean="0"/>
              <a:t>closed curve</a:t>
            </a:r>
          </a:p>
          <a:p>
            <a:r>
              <a:rPr lang="en-US" dirty="0" smtClean="0"/>
              <a:t>circling</a:t>
            </a:r>
          </a:p>
          <a:p>
            <a:r>
              <a:rPr lang="en-US" dirty="0" smtClean="0"/>
              <a:t>circular on all sides</a:t>
            </a:r>
          </a:p>
          <a:p>
            <a:r>
              <a:rPr lang="en-US" dirty="0" smtClean="0"/>
              <a:t> literally, "in a circle"</a:t>
            </a:r>
          </a:p>
          <a:p>
            <a:endParaRPr lang="en-US" dirty="0"/>
          </a:p>
        </p:txBody>
      </p:sp>
      <p:pic>
        <p:nvPicPr>
          <p:cNvPr id="2050" name="Picture 2" descr="http://home.avvanta.com/%7Emath/CIRCL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08712"/>
            <a:ext cx="3581400" cy="3534688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xIQEBQUEhQWFBUUFxgXFBUUFhUXFBUUFxYWGBUVFBQZHCggGBsnGxgXITIhJSktLi4uFyAzODMuNyguMSsBCgoKDg0OGhAQGzUlICUwLCwwNzgsLy4vNCwsLCwsKzQuLDQsLywsNDcsLCwtLDQsNDQsLCwsLCwvLCwsLCwsLP/AABEIALEAyAMBIgACEQEDEQH/xAAcAAACAgMBAQAAAAAAAAAAAAAAAQIFAwQGBwj/xABAEAACAQIEAwUEBgcIAwAAAAABAgMAEQQSITEFQVEGEyJhcTJCgZEUIzNSgqEHU2Jyc5LBJENjorGy0eEW8PH/xAAZAQEAAwEBAAAAAAAAAAAAAAAAAgMEAQX/xAAvEQACAgEDAgMGBgMAAAAAAAAAAQIDEQQhMRJBEyJRFGGRobHwBTIzgcHRQlJx/9oADAMBAAIRAxEAPwD2yiinQDWpVECpUAUUUUBFqjWQilloCFFTy0WoCFO1aWG4xh5C4jnicpfOFkRslty1joK2sNikkUMjq6nZkIZT6Eb0Bky1Gn3gsTfQbnkLb1FpV01Gu2o1vtbrQDoqSinloCFFTy1EigACnlpA1IGgFlpVIio2oBUU7UWoBUU7UUAqYFFSAoBgUUUUAUUUUAUUUE0AGvOeM9qJ8R3iwMkULB0U5M8jg3XvA2YBRuQBfkb8q9ELV5H2jwi8NnWIyJ3cgZ4c5Kuq5wDEAqtny5hY2BtYanWuPPYGFsFGUVMi5VtlWwsoFrADkNNudTlxciwyxxuQjkZlXNnD6L9UyuuRmGhvca3t1qsZxJQuHkOV1eKWUoEdxHlYR3cgjUEPY2sLEnkK7jh+AxYMSrgcL9Va0rknPYkgqwJYHnmObVthUUmDR4d2bxMZeBIFjhlyiUG3cgK1xIgRgc/w8WgO1dDi+x4dCoksqRd3hlygiG9sxLEkvcqnQjLpvV/Ks3eoVKCIB+8UqxkLeHIUa9gB4r3HMVtBqkDj+H4PF4ZikMdrxWUyTNLEJQbgyk2a9tBlGt9dhXQ4niscLxRyGzzEhLAkFha4vbzH/oNWApFa6CQNFVsobDglFklzyXYFx4A1gWGYgBFGthVipuKARWo1kqJWgFenmqNMCgHmozUZajQE81FQooCainRSJoAJqN6KVATFOoqalQBWrxPGrBC8rB2CAsRGrO5A18KqLmtqkwoDzvh3bDGGCV5oj3kljhY1iIRAb+J5SbSDUHS18vK+mCWTvpw8kzoFVQrzAhspZTiFzQkILgIVB2IO+tdNxbs+Rd8PaxN3gJyox5tG1vqn5/dbmBvXKfTo7kAsStw6rG7GM/dcoGW/SxN6y3O3O3yJx6Vu2YE4fAEKti1zFWVmSHEkFnzM5sHsQXOax6kVeYPjkWGmj7s4h4WRlkUxYhwjLYxuhZdBbMpF+a9KqXxb20jcsdgSg/ma5y/6+VJ3ltoiE/xDl+JyX/KowhqM9WGQldUuZI6TiXbQKt4omygM0jzZolQAaaZWYn4cq5rguPxCs0sMi2dibSiZyDsVKZkF7jpQs7EeKI8wQChB8xcglSOov5VryzSIgWHDkX9keAKuvvWPh68/npUn7Q/8Tqsp/wBl8Tr+yvH8RPiZYZe6YJGrhokdLEsVytmka99bbeya62vPex/EsJgVIndo55iGlllFo2IuFVZASqotzYMRuSdTXfxShlBUgg7EEEEdQRWiKkliXJzqT3iEsasCrAEEEEEXBB0II5ipKoAsNANhToqQCiiok0AqAaVFAMmlRRQEgaKjRQEyaiaKKAVFFFASUVKkKZNAK9VPFeOJCcijvJbX7sG2UHZpWOka9L6mxsDatPjnGGzNFAbMv2striIEeyoOjSkcjcLcE7gHmTa1hoL31JLE/edjqzeZqcIdRnuvVe3ch2h4qxjZ8Q5dB/dR3WIkmyrY6vvYljbnYVV9nMY00bMzJoxVYo1ssQGtiTqzEWPSxGgrexzxBLS5cr+Gze8bXygbk2BOnSqd5VaLuUiKJmFtwrRhrktzBa3sm5N9eddtthTu32e3dmLMreS24ljO6TQZnbSNL2zHqeYQbk+nMiqqKSYWLTszc7LGI7/spluB6m/nUY4lW+VQt97ACp14uo/EbLH5PKiyNcYrBKSaVt5WHkgVB8TYt/mrAmHA5ufWSQn82rLRWSepun+aT+JNJLgxzxZ1y53Avca5rH8V61MHxDE4B/qHIG9lF0b9+EnX8Jv5it+sc0Ica/A1bVrbYPd5Xv3Op4O47L9v4MUyxSkQTnQKxIVz0TPYg/skel7V2YNeCYnCECzAMvpcfKux7FdsTERBiWumgilY6odgkrHcdGO2x616VWqjY8PY0wszsz0uokUwadaiwiFp5adFALLRlp0UAstFM0UBACg02NKgFTAqQWmBQBVPx/iLRgRxkCWUHKSLhFHtSsOYFxYcyQOtWmIlVFLMQqqCWJ0AUC5JPS1cU+KJDTsCJJ7WDbpEL90hHIgEsR95zUoxyyu2fRHJXcbxq4eNUjUtrZVLau51LO+/Vmb/AKFUb4iYm/e2I2ARe6P7ym7EfiB6WpSy55HZtwzIPJVbLYepFz/0KxnDmRyucxgRSOGBtZwUCM3IqLk2Oh57V51upttv8Kp4x/BjwuZE8QxllSRgFKIyqAc2rlS5vYfcUfOiseFkLxozDKWVWK/dJAJFZK8u62dk3KfJLGNgoooqsBRRRQBRWD6bHeytnP3Yg0remWMEits4XEWB+jyKv3pmigA9RI4b8qsjTZLiLJKMn2MdamJwYI8I9RyNb8eBma9mhv8A4S4jFC3mYkVb/iqWI4f3a5pppEXrlweGX54mRm/KtMNFdzwTVUjo/wBHnaRm/ssxuyj6hjuyjeJid2XcdV81Nd8K8Xik4erBu/jdlIIduIMWDA6EDCxgX5aVYpxTCucy4jPy+rl4o/8AtNvyr1q+pRxLkvjnG56xRevM4uIYIWPfYq/Ox4la/kCKzT8cgiTOmPnBGixl0ZnY+ygixEeYm/mLczU8kj0CTForohNmfMVGuoWxb5XHzrNXkv8A5pjWxEZK4fOqMoFpBH9YyZs7l/AboAtxrmawPLvuGdoVxCxGOKVu8ClmCMIo8wubyOAHsdPDeunE0y7aihqKHSFTApKKlQBRRSNAUPaqUMiQH++bxDrFH4pLjofCp/frnMbPnYnly/5qy4/NfEyH9XEka+TSkvLb4LDXnw7QGGd+9bPA2Z43VSSqiw0G5UDcWvqCLg1bBqKyzBqsyfSuxZY3g/eFznAzBrKQAqs4Cs5bXlmtpoWJ10rQw+IEuHsob68BmdiB4TY+FRqBbQA/Gt/iuJWRWiXMdQrsLquX3lDggm4Pu9d61Y0CgAAAAAADYAaAeledrtTGqXTVjO+f35/chDLj5iTGlSw4aU2gjaY31KWCL+9KxCD0vfTarzC9lJH+2lyfsYceL0Mrj/RQa8yvS2T7YRfGuTKGaVUF3YKOrED5XrLhMPNN9jBI4PvsO6j9Q0liw/dBq9GK4dgmKxqJJhoRGDPNp+slYnJv7zCtbF9qMQ/2UccV/elJlf0yqVUH8RrR7NTX+pL7+pZ4cY8seG7KzOLyzLGOkCBmHUd7ILfHJWN4uEwMQ7fSZBupMmKcEdY0uiH4LVVilabWeR5/JyBHr0hQBPmDTVcosBYdBoPlT2qqH6cfv6nPEivyou5O1TAZYMNkG15HWMW8kjzH4G1Ur4jEObtKsf8AAhRT8ZJe8c/OitXiuIMcErjdEZh5EDf+vwqp6y6bwngj4kmZp8P3h+seWTykmlZfimbL+VYY+HwRXZYoksLlgiLoOZNqsZuEMn2TkgGwSQjKF/iBS5I03vpf1qvweBM/0hbspOUgMbr41ZWQ9LNGSCvXmKvlotR19Mn8yvxE1nI8RP3aiUqwSNgRoULO3hjADDUAtmJtYZRvXU/o0xXdSGHM5jxEazxd57edbLMGI01BjP4T1rnuMcJxGJfK8y90dSALMDaxa1vE2rHU2F9quDP3OIwkg0yzqn4ZQY7emo+VerVp1VBxXC+pGu3zo9PtXK8f7ICfClA7yzAKUkxEjP41YG7KPCL25KN66oGnQ9A8v4JwDELLJh1i7tFyl5GdJVVyLsbAguSuUgFQBY7DSvRuH4JYIkjS+WNQi3NzZRYXPWlh8EEkkcEkylSQbWGVcoy6X261t0OJJBRRRQ6FFIGnQBSNOk1AcPxUEvOT+vNvQRxqP9DXE8b4HFmjaxWIKUkRGysxv9WFJ9kHM92uNALV13EccufFIviZJjmN8scd1QgyyHRd9FF2PIVoHChjd/GR4gHVQEA1Encv4Y+oeck6GyCrG49GO5jdM5WN9ipwODlxDu8Efgcr4iQsK5UC3D28ZIA0QMBYXIrocP2ZhjGfEv3uXUh7Jh16nJ73q5PwrTxvbALHbDqJmtZXuTEze6segaY7eJQF31qv4simDNjnMrEAG1sqyEezhoh4VIOzG58Ny1r1lrohKcp8vuyxyhVjuy2xnbKBSY8MpnZR7oZYhzAU5SX9EVtNapMTJjsU1pWIVsuRI1aOFQWfMZQDnchQnhZtc229qPA8feLNaNLu5d7lrlsqrpbRdFHXnWXFdqZ2PgCRgeXeMfi1lHy+NSTrcfM/h/ZRPUtvCN/BACMZbZdcllCjJc5DlXQaW2qZQZwxRXABUq1tiQbrfQMLfImq/geKLoIwoLRqBluc8iqo8cdxlbn4c1xbbUVvpOpNvECdgyOl+uXOov8ACvHcLqp+Ko+r9Ud5EljIoYSojnKn1iFkYglS1lOYaWF2axI0PKxHBYwNC+fU96Td2Jto49ll0HhsAOVqwYGLPL5ReJv3yCEX5Esenh61c17GirjZV1Tgt89uxntm00kyjnhkjGZ1XKN2Rjp5spFwPQm1QaDvSIiNHPjH7AsX/Ky/iq7xCgowIBBUghrhSCDcMRqBaqeX+zKkoLlc31hdlZu7CtlUMtgRe7a6khQTtVc/w6uNkZx2it39/UnCxyXvLwm5v8aqIsLJDMAilldrZhtkLE5H6FczFW2O25q4/P8ArXPt3kDyL4pQ4zMM+WRs9wHjc6K3hyldB4VItz26hxSjKe2Hz6f99z4Kqu6N/hvGocQzKhN1vbMLBlBsWU9L9bHUVpdqcWBhS6G+RswtcHMgLW11BuBVPw5Uw8haxdSlogQArxva7udgALDKObHSw0x9oGDo4VAHCNmvJJL4mUhUW5svoOtc8dKPnLY1NSTR9AjepVEVImqz0woqF6legAmiomlQDFTqK02a1ADMALnSuH4t2kOJFoGZYGvaVCFkxIX2u4ZtIoh707WFj4dwaXGMa/ELhQTg1Ngtyv0172GZvdwoO59+x9326+eN1V2GWR88cSs4tHJiGcIMyD2cPEzALGDqQxNzqeAxRA5lRFAe2eNI7qqLoDLdgSgJsO+kBkexyKNTWMYS9u8OaxuqaiJD1CEnM19c7lm8xXQYjgowbQOrO5YyR4iVtXlkkysskn4o8oA0AewAFV+NjyufPWr6kjFq5yWyNSDCop8KqpOl1UA/lXn2N4q+KYSNcAjwIfcU8vXqa9GFebY23ey5RZe8kyjoM7aVVq21FJGFPZsw0UUVgOE4pWRgykqy6hl0INWGH49KA4mP0hWsQJQq5GGxUxqD/XQWI1vWVv8AAMv0qLPbLc2v+sscg6an8wOtW1Sl1KKfJODeTseCo4gTOgRjclQCNzoSCScxFr3JNb1BNFeqlhYK5PLyArAcIhzBlUhwQwyixU62YHQ6kn41LEziNCxF7DYbk7AD1JArBgMW0hZWUAqFJykkHNm6i49k1FzipKDe7JJPGUbUTEqCVKk7qbXXyNiR8jWHF4KOUeMXIuAwJVxffK6kEf8AVZlQDYW/+k/1NSqTSawzmXnKKrHcILfZuEAUKqkMVUKuUKBmy5dBoVI33qtxrricdh4ADmzpHKVWwN2VpEubEgKDY6gXrDxPtPJ3tsOVCL7xUN3jcyL7IOVt99t9/wDRdgTPxDvWu3coXZmJLF38EZJ5kgP/AC1jnZDPTHfPPoaqcuaTPZwKTGmahQ9IYFBNOo0AUUUUBMVRdqZC4TDgkCYt3hBIPcoAZFBGoLFlW41sxq+qt41w3vghU5ZI2LRta4uRYqw95SNx6HlQFDjMV3Lw6hIyxVjYZRZD3aHkoJ/2gc60n7sQmGVZIwPZdVeQEhsySpKqt4s1m8Vje+41qxnTFrocJ3nXup4ip+EuQ1jjbGGwXAsnL6zEQKo+EZY2qOAYcTPisXCyCWEKdpO5mV1ZSCHCMRqCAb7VhlYyxByuV1JEi/dcaOoPMA7HmCDVinD+IOPF9GiPrNN8/s6xYvh74RjM8neJJYTeAKsZAskoAJNreFiSdMh901ZCWGU3V9cSlFctxzs42YvAt8xZnTMAQxNyYw2hBufDffbeu0xeCKkkDT8x61qmr5wjNYZ5WHHZnnmH4ZK6u2UokYLM8gZB4QSQoIzMdOQt51pivTm1rzzjcPdYl1bw5mZkGwZCbjL1texA2+VYr6FCKaO8rY1KRQNodjofQ06KykeDr4uJyIkDMQ6NBGz30a9wsj5r6nUGx3sdRV+Rauf4fw3vYcOQQFyFZFNyW+sz+E8rkMNeRroN69Wvry+rjbHw3+ZO3p2xzuJ0BBBAIO4IuCPMVhwuESO+Ub2uSzMdNhdiTYXNh5miZ3BY5kVctlLX+0J3Y3tl2Fhqazi/Pfn686sws5IbpBXNdtWkAiAJEbZw4GxfwFA3Xwh7DbfyrpRVB2pxKsnc87hmI3Ug3W3n/T1qNkeqLR2tbnHlgBfkNya9r/RvwT6LgwzC0k5Ej33AItGp9F5dSa4LsN2VGLxAZwxhhIaTMfC7bpFl2PIm3IC/tV7UKxQq6HuehpqenzMTGlRSqw1jpUUUAUUUUBkoovRQBai1FFAFqhLGGBBAIIsQRcEHcEcxU6KA4/E4U4MhTcwHSORiT3fSKVjrbkr+VjY2LRnwKtewyn+vmK6+aFXBVgGBFiCLgg7gg7iubxXCZMPrEDLF9y95Yx/hk/aKPuk3A2J0FTjPBntpUt0c9IhUkHQisM8CSDK6q46OoYfIiriXLOl0Oa3wIPRgdVPkRequtCeUebODgzm+M9m1y5sOuUjeME5WH7AJNj5DQ1zUOElkbJGhL8gQQFPVyR4VHP8AK5r0mneqJ6aEnk4pephwmHEUaIuyKFB62Frn13+NZaDRatJB7hRSZrC50HU6CqjiPHkRSIyGI3Y+wvnfnXDqi2bHF+JiFbD2zsPuj7x/4qn4BwWXHS5U2GsspFwgPM9WPIfHarHs92SxGNbPJmiiOpkcfWP/AA0P+5tOgPL1ThPC4sLEscKBFHxJJ3ZmOrMeZNUzs7I9CnT43kLhPC4sNEsUS2VfmSd2Y82J1JrcY0yahVJtCiinQCoopgUAqKkBSoBU70qdqAM1PNSpUBLNTBqFOgJ0jQGp0BW4/g0UxzEFJBoJIzlkt0JHtD9lgR5Vz2P7PYkG8ZjlHO/1TnzFgVJ/lrs6Vq6pNcEJ1xmsSR5xNDJH9pDKnqhYfzR5l/OtHG8SjiF2Jv8Adsc3xB2Hma9VtSMYO4qzxWZ3o4dmeIv2jdtUC2+LfMis0UuOmNo45fwxEf5mFvzr2cRL0HyFSy08VnVpYI8owXYXHTm8zLEv+I/eSfBFOUfzfCuw4L2GwmHIcqZpF1DS2IUjmieyp87X866cimKg5Nl8a4x4RELUiaKgTUSYUqKKAKKKKAdO9RooBk0UqKAKKKKAKKKKAKKKKAKyCiigCiiigCiiigCiiigCiiigEahRRQBRRRQBRRRQBRRRQBRRRQH/2Q=="/>
          <p:cNvSpPr>
            <a:spLocks noChangeAspect="1" noChangeArrowheads="1"/>
          </p:cNvSpPr>
          <p:nvPr/>
        </p:nvSpPr>
        <p:spPr bwMode="auto">
          <a:xfrm>
            <a:off x="155575" y="-1012825"/>
            <a:ext cx="2381250" cy="2114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4" name="Picture 6" descr="http://www.wordinfo.info/words/images/around-circumnavig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3840034" cy="3409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91200" y="5334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CIRCUMNAVIGATE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5486400" cy="566738"/>
          </a:xfrm>
        </p:spPr>
        <p:txBody>
          <a:bodyPr>
            <a:normAutofit/>
          </a:bodyPr>
          <a:lstStyle/>
          <a:p>
            <a:r>
              <a:rPr lang="it-IT" dirty="0" smtClean="0"/>
              <a:t>com- co-, cog-, col-, con-, cor-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91200"/>
            <a:ext cx="5486400" cy="8048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together</a:t>
            </a:r>
          </a:p>
          <a:p>
            <a:r>
              <a:rPr lang="en-US" dirty="0" smtClean="0"/>
              <a:t>together with</a:t>
            </a:r>
          </a:p>
          <a:p>
            <a:r>
              <a:rPr lang="en-US" dirty="0" smtClean="0"/>
              <a:t>with</a:t>
            </a:r>
          </a:p>
          <a:p>
            <a:endParaRPr lang="en-US" dirty="0"/>
          </a:p>
        </p:txBody>
      </p:sp>
      <p:pic>
        <p:nvPicPr>
          <p:cNvPr id="1026" name="Picture 2" descr="https://encrypted-tbn3.gstatic.com/images?q=tbn:ANd9GcQd5wqHxGBFzCssFHqDTAbqbmquC0Ta66Bg_I0OdIkkFRqZw0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"/>
            <a:ext cx="3276600" cy="23846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1916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</a:t>
            </a:r>
            <a:endParaRPr lang="en-US" dirty="0"/>
          </a:p>
        </p:txBody>
      </p:sp>
      <p:sp>
        <p:nvSpPr>
          <p:cNvPr id="1028" name="AutoShape 4" descr="data:image/jpeg;base64,/9j/4AAQSkZJRgABAQAAAQABAAD/2wCEAAkGBxQSEhQUExQVFRQUGBgYFxcUFhgYGBQYFxYXFxYYFxcYHCggGBomHBcWITEhJSkrLi4uFx81ODMsNygtLisBCgoKDg0OGxAQGzQmICQ0LDQsLywsLCwsLCwsLCwsLCwsLCwsLCwsLCwsLCwsLCwsLCwsLCwsLCwsLCwsLCwsLP/AABEIARUAtgMBEQACEQEDEQH/xAAbAAEAAQUBAAAAAAAAAAAAAAAAAwECBAUGB//EAEkQAAEDAQUDBgsFBwMCBwAAAAEAAhEDBAUSITEGQVEHEyJhcZEjMjM0cnOBobGywhRCU8HRFRYkUoKDkkPi8GOjFzVik6Lh8f/EABsBAQACAwEBAAAAAAAAAAAAAAAEBQECAwYH/8QAOxEAAgEDAgMFBgUEAgEFAQAAAAECAwQRBSESMUETFDNRcRUiMjRhgQZCUpGhscHR8CPhYhY1RHLxJf/aAAwDAQACEQMRAD8AL0p82CAIAgCAIAgCAIAgCAIAgCAIAgCAIAgCAIAgCAIAgNtcN3src5jMZBjDMeEqEhk9WXvUa4qShjhLGwtqdbi4/t6mw/ZVENrOwFwbULGeUcIY3pklmku3nJce2m2lyJatKChOWOTwvtzK2S46L6TXOOEvpNf43ihrxzru4iB1FayuKilhG1KxoSpqb6rJq7soUqtV7SCxha9wIMmmG9IE555CPapFSU4wTXMgW1OlVqtNbGwsN30nhjhSJZUc/E7GQKDGDIk6Yjrn2BcZVai6/wDZMpW9GcVJRynn7YLf2ZRFmxHOpzePIuxgvcRS6Pi4eKOtU49uQVpQVHPN/wCeRHft3UqLPB9M4gx7pPg3Na0kRvLiSZ0ygLpb1JzliRxvbalShmnu+v0ZdZ7FSd9laacGqC6o7G7JjXHQTvDSfatXOa4nnkbRo0ZdnHh3luzLuy5aD6dJzgQXOxOGI5seXim0dwJPAFc53FTLSJNGyt5QU36/boYlSwUhZ+dDCS8vc3KoQ1uLCzpDog781vGrN1FHJwlbUY0eLGW8/sWXtdzKdBjgwtdLWuLy4OxYZdkei9vW3RbUakpVGmzndW9OnQUkt/5J691UvsweGkO5um/F0gCXOh2Z6Jy+6M1zVafHjPmd3Z0exUsdF/JJb7qotrsYKb8GIzhFSXQ2Rmcnf08EhWnwNtmatrRjViktiM3fSZVeHUwRzJqgYqjYLRoWuhzZ4FZVWo45z1wYlbUIVXFrbGSGrd1M2bnGsIcGhxLsY1dENMYXCCBGRWVWmqmG9jR2tKVDjS3M213PSFop0xTcGOcQT4QT4MuAxOyOfDgtI1p8DeTrVs6KqRilt/0ao3U4WdzjTdzjakOEHoswYpI3DrXft/f+mCH3P/izjfP8G2tNz0RXpMFMhjnQ4+EAI5smMRyOfDguEa1ThbyTalnRVWEUtnz/AGNPflmpsNPm/vsxHCXFhzIGEuz01B3qRbzlJPiIF/Rp03Hs+prFJK8IAgCAqCsNJmyk1yK84eJ7ysOKbM9pLzKYjx6vZwWeFZyOOXmAUwYTxyAcdJyOo3HtCYRlTklhMYjxPemBxy8xKYRjiYxJhDjfPJXGeJ71jhRnjl5jGYiTHCcu5ZSWc4HaSxjJRzidSTGnV2cFhRSMOcnzZUuMRJ71nhWU8Ge0lyyDUPE5dZThXkO0l5lC4zMmTvnM9qJJDjlnLYxGIkxwnLuTCzkccsYzsVNQ8T3lOFeRntZ+YNQ8TnrnqscKHaz8yvOHie/ROBDtZvZstJWcLoaN5KLJgIAgCAIAgIX2loMFwB6Ij0yQ3vIK5yqRi8NneNvUlHiS23/jmRC8qRGIPBBgiJMySBAAzza7uKx20PM6dxr5xwlReNLpdLxRLjBgZA5mOBBjrTt4eY7lWwnjmBeNOQMWZnc77vjTllG+dFjt4eZnuFf9I/aNLCHY24XAEHcQ52FvvMLPbQ8zCsqzbSjyKG86QyxaBx0do0w4zGgIgp20B3Gv+kl+1Mwl+IYWzLt2WRz3+xbdpHGehzdvUU+DG5Y230z94fdyMgjE4sbIIylwI9i17aHmb9zrfp/1B14UwCcYycWGJJxDMtgZkwnbQxnIVnWePd57l1K2McYa4EkA5SRBEjPTTNZVWLeEzE7SrCPFJbFalqY12EuAcWl0b8LdSsyqRTw2awt6k48UVtyIXXnSADsYgxmJIzbjGg/lzWvbQ8zp3GvnHCTutLRq4eLj/pH3uxbOpFdfqc1b1G9l1x9yOpb6Y1cNY3n7oduHAgrXtoeZurOs/wApfStbHEhrgSJmN0Etz4Zgj2FZVWL2TNZ2tWCzKJMt00zi4tcwsmoQBAEAQBARfaGfzN3bxvmPge5adpHzOyoVf0sxa9npuqB5qQRhJbLYOCXtJ35STkQuE4U5Sy2TKNatTp8Khnn/ADzMWndNGmWhtQsecODpNmWBwloIgyHmcozWOxgnlSO7vbiaeY5W+Sv2CiTVPOzzhDX505xYWsjFEgnCMp1lOyptv3jKuriKilDly5/71K1LHQw4ecABNVo6TQfCEY2zrO7jmnZ08YyaxubnLnw+XTyBsFAEsNScx0HPaT5QVII1gu+Kx2NPk2bq8upLiUPvglstno0iwCpmA9jQ5wJdiqYnDrIIhbKNNdThUr3NXL4dsp7fRBlmpilzXODA0Na2C2WluYM8ZbOfBFCHDwZ2HHWdVTUPe3+6ZFUsdB/hXVQ8jAOcJZkWPLxBAhubojhCx2VNrLkdY3VxCXZqGOe2PPb+xRl3UmuaG1nNeYc042lxMOBcAQQZDiNIWOxprZSMu7uJJuVPKX+4KNstFuF7awbhGBpxU4kNw5uiXazBMJ2dNPiTHeK8k6c6eSS12ei6pidVhxEAY2jINc0jD/U7vWZQpzeW9zWhWuacOCMNvQibYKAbiZWwNxTiD2QCWYC0EggSJPaVr2NPGcm/e7ly4XT3xy35ZyZFSzUjBFSGimaZAc2CyJIJIJECDIhbyhD9X/4cIV60U1wZbefuR0rLTyc2ucXSdjDqcluFrHbogBrcwMoWOzgt+I6yuK72dPby35ktC7qTSSIPOkkh0EVC5xeD1kZxG5bRpQi8vqcal3XmsNfD1XQyrOym3xAwYv5YExrprC7QUVyIlV1peJ0J1uRwgCAIAgCGUaf9gNxl2M5l5iMocDhHY0ucR2qI7XfOS3WqtQUeEvbcbA0tkkYqbulLvJgNOp3gEdhWVbJdTR6lNyTx0a/f/BkWqw46jXh2GImAZIBmJmIzOoOphbVKHG08nO3vuypODWTDNwy0NL8mhjWw2IawktJzzdJmctNFz7rnqSVquJZ4fPr1ZWlceEsIf4pccwc8eCZwuGcsnhnosxtcY3EtV4spx5oyrbdoqFxJIxBg/wAHl+ozz0W86GXnJFoXrpRUccs/yY4uMAiHuyJMSc8VbnYdn0hu7iufdV5kj2q98x/3GCv7EEg4jkHiI1Li/C4+iKjx7Vt3VZxkw9TeMY8v+0SNu1wpNZjEtc1wOEkdGIBBceHEJ2GKeDm76Lrdpw9McyOjc2F4cHT0A0gg55vJgBwH3zkQVjuu+cnWWp8VPha6/wCP8Cncghoc8kAnISBBZgwiXEgR19ywrXpkVNVlluMdyT9kiIDoHhQBGgqgCPZC37svM09pPizjy/gubdx5k0i6ZjMA7o/mceHFZjQxT4Gc53qdbtUiG03IHl5xEF/OcSBzjQ3ITAiNy0dr9fM7R1RrCceWP4La9x48OJ/igtyBzaT0gcTiYIy1WHa52ybR1Xhbajz+pJXunFzXhCOZa0NgDNzSzMz6EZcStp2+cLPI40r9U3J8GeJ7laF3OaWEPHg8cdDVryCR42uWvuRUGnz5Gat7CcZLh54/g2SlFYwhgIAgCAIAgCAIAgCAIAgCAIAgCGQhgIAgCAIAgCAIAgCAIAgCAIAgCAIAgCAIAgCAIAgCAIAgCAIAgCAIAgCAIAgBK51KsKceKbJFra1bmoqVJZkyznQq32zbZxk9K/wXqXBxYXpkvlWKrQcONPY85KzrQr93ksTzjBZzgUF6vbLmy/X4P1P9BcHAqXQuqVdPs3kqNQ0m6sGlcRxnkUNQKPPU7eEnGT3RY2/4W1GvTjVhH3WGvBW9vqFCvLhg9yPqH4fvbCl2teOFnBVzgFvcXdKg0pvmctO0W71BN28cpFC8LFS9o04Kcns+Rtb6FeXFedvCPvR5/wBCnOhR/a9ttuWP/o7VP0fyXNMqbQrxrR44ciivbGrZ1uyrLDNZb9obPReWVHw4RIwuOokaBa1LmnCTizrR0y4rQU4LYWDaGz1nBjKgLjoCCJ7JGaRuacnhMVdLuKUeJrYksN9Uaz3U6b5e2ZBBEQYOoW1OvCcuGPM517CtRgqk1swL6omtzGPwsxhg6xOsRosd4hxcHUz7Prdl22PdNgu5BCAIAgCAIAgCAjr6e1UutyfYr1PcfgSCd/JtcolMPR61wVjGrYpwW5YVNeqWuuT7ao1TWVjp+xcwZd6lW9GdGzcZ8yn1G+o3mtU61HdPh/fcsotBVXpVCjOM3NHq/wAW393bVaKoSe/NIUdT/wA3rpoyxcT4eRG/G0uKwouXxbf0KAdIrhGFOd9JVOW5Y1qtxS0CErbPFhciUNG5ehoUbeMs08ZPnOo32p1qfDdN8P1XUjq5lef1dupccHkfQvwZCNtp3aS245F1MSFZ6bCFe1Sms4PLfiatX0/VJzoS4eJFoHS6s1V29Gm75wxset1C/uKehRuIz9/C3JgF6mlSjSjww5HyW5uqtzN1Kry/M8+vem116hrwC0mmCHaEc2NZVZWSdxh8j09pKUdPzDnj+5HfFmp07woigGgTSJDNMWIz7oWtWMY1koHS1qVJ2UpVue/MzAz7Pew3NqyfY9p+oLp4Vxkjp9507HVf2K7GU+etlorncXR21HGPcD3rNpDiquRpqs+ytYUl1/sjuCrU8u8dAhgIAgCAIAgCAjr6e38iqPXfBXqe6/Afzs//AKlpmAZ3KFVjWjbRqwlhYL20q2NTVKtrWpcU3J4bL6Zy71Ps6k52UpSeTz+s29O31yEaUcLK2RFTZKprCx7xCW+MHtPxBrvs2VNdmpcXmX0TuU/RpqNSdPH3KH8b0O0tqd1nZ9PLKLcMuKiO3Ve9lB8ty5eoVLDQqdeCTaS5kjKcK+tdOp20sxZ881j8RV9Tpxp1IpYfQsB6RVHCpCV3Oc/qj31W1r0tIoUqUctOLf8AUrQKmaFPaUCk/HtD3qVbHNYDfG71Htf/AHFljqm/4bh6ImXqT5Sec3/YxWvTm3EgPLASInyY0lU1eKlccLPYWVV0rBTXQtttj/Z9soik4uDg09MAmHOLSNOrVYnDsKqwb0K/fbaTkscza8otnLRRrNMOY4tkdfSb7we9d7+PwzIOhVPjpvkbDYOx83ZQ7fUJd7NB7gu1jDEM+ZD1utx3HD5HRFTEUz8gsmAgCAIAgCABDJZVbIVZqtvKvRxDoep/Cep0rG94qu0WsZLM4iFUcN3Oj2HByPY50ehqHf3WzKXToi+mMu9WdlRnGzcJLD3PLa1f29fWYV6csw23KUWkLjpFCpThNTWM8iT+MNStrudF0ZqWOeClNpBXPTrarSuZOUdtyX+JNTtLrTKdOnNOSxldeRTCZJAUapb3VO6lUpx6lpQv9LuNLhbXFRbJZXoXNJ3hT6Fa8k2qkdsHn9QsdEpQjK2qZeVzfTr0LWU+IUOz0vtHJ1ky41v8Vq3jThYTTxz9EVptIPUu2m2tW3uX7r4SJ+JNVtb7TKb406mza6lWtOLvS3tqsb1za23F/qtpPQo28aic8LbqSFegW585OGv67rSLca9GkXhuAtJiCQwA5SCqutCoqvFFHqrOvbuzVOpLBG667Za7TTqV6YphhbJyADWuxZDESSc1r2VatNOSN1dWdrQcacs5N9ttYalagG0mlzsYMCNIPFSryEpQSW5VaPWp060pTeFgztnqDqdmpMeIc1oBB3GSu1smqaTImoVI1LiUovKybFdyCEAQBAZd2XbUtDwymJOpJ0aOJK5VaqprLJNtbTuJ8MEdnZNgqYHhKj3H/wBADR75KrpX8+h6GloNNL35EtfYOiR0alRp64cO6AsK/qLmjeeg0WvdbORv24qllcMUOYfFeND1Ebip9C4jVX1KG9sJ2z33XmXbN3L9qe5mPBhbM4ZnOOIWtzW7JG1hZK7m45xg2V97IfZ6LqvO4sMdHBEy4DXF1rjRvXOfDgmXmkK3pOpxGguqyc9Wp05w4zExMZE6exTK0+CLZVW1Htqqp+Z1lTYKATz+gJ8nw/qUBag3hYL2ehRim+LkcSrJNtbnnGsNo6O4dkqloaHudzdM6ZS5w4gbh1qFWvFB4SLez0idePHN4TOiZsJQAzfVJ4yB+Si9/n0LVaFbrm2a+8thCATRqEkfdeNexw/Rdad/l4miLcaFhcVN/Y42rSLXFrgQ4GCDqCrGLUveR5+cJU5OMtmjotntlftVLnOdwdItjBOnXIUSteOlLCRbWGlK5pdo5YMXaa4PshZ4THjxfdwxEdZ4re2uO1ztyOOoWCteH3s5NZYbG+s8MpjE53/JJ3BdqlRQXEyDQt51p8MEdpYtgmRNWq4ngwAAe0zKrZ38m/dR6OjoUEvfll/Qnq7CUCOi+oDxkH3QtVfzXM6S0Kg1s2jltoNnKllgkh9MmA8CIPBw3KdQulU26lLfabUtt+a8zHuC6/tNbmsWDol0xOkZRPWt69V0o8RxsbXvNTgzg6b/AMP/APr/APb/ANyhe0H5Fz/6fX6/4H/h9/1/+3/uT2g/IewF+v8AgjrbBhonnz/7f+5ZV+30NZ6Eor4/4M7k5oAUKj4zc+J6g1sDvJXK/k3PBJ0KCVFy65MnbW+qlmYwUoDnk5kTAEaA78wtbSjGpJ8R21W9nbQXBzZh7F7QVa9R9OqQ6G4mmADkQCDGW8Le7t400nEj6TqFS4k4VGbTbSiHWSpP3YcOogj/AO1xtXiqiZqsFK2lnoczyb+Xq+rHzBTdQfuoqNB8SXodLtx5nV7WfO1QrXxUW+rfKyOC2V88oel9Lla3XhSPL6Z81A9WtA6DvRPwVHHmj21X4JHjNjpY3sadHOa0+1wH5r0Enww+x4Gks1kn5/3PaabA0ADQCAvPNtvJ9AjHhWEecXttdaOefzbg1jXEAYQZgxJJVtSs6bim1zPK3Or11Wai9kzurjtxr0KdQiC4ZgcQYMdyrasOCbiejtK/bUYzfNnC8oNANtQI++wE9oJE9wHcrOweYM81rkFGupLqjouT3zX+478lEvvE+xbaJ8t92azlL1odj/pXbTlzIWv/AJC7k1oDwz98taD1an8u5NQlukb6DBYlI3W197Ps1EOpxje4NBOcZEkx7PeottSVSeGWGp3crejxQ5s0uyG0tarXFKq4ODgSDABBAnduiVJuraMIcUSv0vUqtWr2dRnS7S0A6y1gfw3H2tEj3hQ6Dami3voqVvJPyOF2A87Hq3/SrO/8M81onzP2Z6Fe9rNGjUqAAljS6CYmFVU4cckj1VxVdKm5+Rxf7/1PwWf5n9FYez4/qPPe35foX7kdbbqo4QaLf8z+i2VjFfmNJ65KX5P5N3yd+an1jvg1Rr7xCx0T5f7swOUv/Q/r+lddP5tkXX+UDS7F2+nQrl9Vwa3ARJ4kt4dikXsJShsV+kV6dKs3N4Ol2k2gs9WzVWMqhznDIAHPMdShUKM41E2i4v7+3qUJRjLc1PJv5er6A+YKTqHwIg6D4svQ6XbcE2OpAJzZp6bVCtWlVWS41WLlbSSOE2WpkWuhkfG4H+Vys7qcXTeGeZ02nNXMHg9TtHiO7D8FSx5ns6nwM8dury1H1lP52q/qfA/Q8HQ8ePqv6ns68+e/Z4rbvKVPTf8AMV6Kn8EUfPrjxZerPT9jPM6XY75iqS58VnstL+Vgctyj+cU/V/UVO0/4GUuveLH0N7ye+a/3Hfkot74hZaJ8svVms5S9aHY/4tXfTupC1/8AJ9yfk18nW9MfKtL/AOJHbQfDl6knKT5Cl6z6HLFh8bNte8GPqcrsramUrSx9R2FoDpJ62kBTrqLnTcUUumVYU7jimztL32ksz6FVrarS51N4AzzJaQNyradCopJtHorm/t5UZJS6HL7Aedj1b/pU6+8MpNE+Z+zO62maTZawAJJY6ABJ04KsoPE02elvouVCSXkeVfYqv4dT/B36K87WHLJ4fu9XHwv9iypZ3tzc1zRxc0j4raM4yeEzEqVSHNfweh8nfmp9Y74NVRfeIer0T5f7s1/KX/of1/Su2n/mIuv8oHDqzfM80EzkHW8nHl6voD5gq+/+FF/oXiy9D0CtVa0S4gDiTAVWk3yPTycUsy5EFO20nEAVGEnQBwJPYJWXGSXI5xq028JoltHiO7D8FiPM2qfAzx26vLUfWU/nar+p4b9DwdDx4+q/qezrz5788Vt3lKnpv+Yr0VL4V6Hz658WXqen7GeZ0ex3zFUlz4rPZaX8rA5blH84p+r+oqfp/wADKXXvFj6G95PfNf7jvyUS98QstE+WXqzWcpetDsf8Wrvp3Uha/wDk+5Pya+TremPlWl/8SOugeHL1JeUnyFL1n0OWLD42b694MfU89VueUKrBg6LYHzserf8ASod94Zc6J8z9melVqjWtLnEADMk5Adqp1l7I9dKSistmH+2bP+NT/wAwt+yn5HFXVDlxI5nb230qlFgZUY4ioCQ1wOWF3BSrWE4ybaKvU68JQioy3yZvJ35qfWO+DVi+8Q30T5f7swOUv/Q/r+ldtP8AzEXX+UPuc5szdLbVVNNzi0BpdLYnIgb+1S7qu6UcoqtOtI3NRxk8G7vrY+nQoPqio8lgkAhsHONwUWjeSnNRZY3ej06NF1FJ7EfJx5er6sfMFm/+FGug+LL0Ok24H8HV7WfO1Q7TxUW+rfKyOC2WH8XQ9L6XK1us9nI8vpvzMD1e0eI7sPwVHHme2qfA/Q8dury1H1lP52q/qeG/Q8HQ8ePqv6ns68+e/PFbd5Sp6b/mK9FS+Feh8+ufFl6np+xnmdHsd8xVJc+Kz2Wl/KwOW5R/OKfq/qKn6f8AAyl17xY+hveT3zX+478lEvfELLRPll6s1nKXrQ7H/Fq76d1IWv8A5PuT8mvk63pj5Vpf/EjroHhy9SXlJ8hS9Z9Dliw+Nm+veDH1OOuC7xaK7aTiWh2LMROTSd/YrC4qOnDKKCxtlcVlTZ0147FU6dKpUFV5LGOcAQ3OATwUKF9OUkmXNbRadOnKSfI1ewHnY9W/6V3vvDIWifM/Znc7U+aV/Vu+CrbfxInpb75efoeRwr9Hgvqwm4PR+Tt38M7qqO+Vqp79YqHrtEa7vj6sxuUezOcyk8AkNLg6BMYgIJ6sltYSipNNnPXKUpwjJLka7k7s7ufe+DhDImMpJEAH2Fdb6a4FHJE0KlLtHJrbB1G2Losdad4A73BQ7VZqoudTklbTycvyb+Xq+gPmCm6h8CKXQPFl6HS7ceZ1e1nztUK18VFxq3ysjgtlPPKHpfS5Wt14Ujy+mfNQ9T1e0+I70T8FRx5ntqnwM8bu10VaROgqMPc8L0E/gfoeDoPFeL+q/qezyvPcj3/NbHj172R9OvUa5pnG4jI9IEkgjjqr6jVg4Lc8HdW841pLD5npmytndTstJrhDokg6iSTB71T3ElKo2j2FhTlC3jGXM4/lFd/EMHCmPe5yn2GeD7lBrzXbL0N/ye+a/wBx35KNfeKWmifLfdms5S9aHY/4tXXT+pC1/wDJ9ybk1PQrem35VjUF76OugtcE/Uy+UGzufZ2loJwPBMCYBDhPvC52U1Gp7x31qlKdDZZwzm9hLO51qa4A4WBxJjISIAnjmpd7OPZ4TKnRqU+8KWNkd5tA8CzV5/Df72kKsorNRHpb1pUJ58jg9gPOx6t/0q0vvCPMaJ8z9md7tDRc+zVmtGJzmEADeYVXRaU02eovISnRlGKy8Hmf7u2r8B/cP1V07qlnmeN9m3X6GP3dtX4D+4fqneaX6h7Nuf0Mydlb/wDsrnBwJpv1jVpH3hx7FzurbtPeR303UO6yxL4WegWW/bNVHRqs7HOAPtBVVKjUj0PUwvbeqtpIvrXvZ6Yk1aYHpD3ALHZVJdDMrqhTW8kjhtrtpBaIp0p5sGSTkXkaQNwCsrW2cPelzPOapqSr/wDHT5Eew94U6FV7qrgwFgAJ3mVte05zilFGmj3FOjUk5vBvdq7+s9WzVGU6jXOOGAJzh4J3KLb0JxqJtFnqN9QqW7jGW5yGz9obTtNJ7zDWukngIKsLmLlTaR5+xqRp14SlyR6HW2nspa4c83MEb+HYqlW1XK2PWVNStnFpTPK1dpZWDxWfeyvM9C2e2wpuY1ld2B4EYj4ruudxVVXtJRlmJ6qx1anKCjUeGjoW3jQcJFWkevE39VF4Jroy0VxRlumjCvDaezUQTzjXnc2mQ4nqyyHtW9O2qTfIj19St6Ufiy/JHmt7Xg6vVdVdq7QfygaBXNGl2cMHkLu5dxUc2dbsXfVCjZ8FSoGuxuMGdDEblAu6M51MxRe6Ve0KVDhnLDyYG3V50q5pc08Pw45icpwx8CullSlDPEiLrNzSrOPA8ms2bvo2WpijExwh7Rr1EdY/Nd7ih2q25kPT752s91s+Z6HY9obNVGVVgJ3OIae4qplQqQe6PV0r+3qraX2J6t6Wdgk1aTR6Tf1WqpzfRnR3NCmsuSRxu1207azTRoyWHx3nLFGgb1dan2tq0+KRQapqkakeypbrqzV7H21lG0h9Rwa3A4SeJiF3vIOcMRIWlVoUa/FN7YO8/eiyfjN9/wCirO7VfI9N7Ttf1j96LJ+M33/ondav6R7Ttf1j96bJ+M33/os91q/pHtO2/WeUK9PCgoAEM5CGAgCGQsGAsmchDAQyUhYGSqz6AIYCxgyFkBDAWDIWTAQyEMBDIWDAWTIQwEAQBAEAQBAEAQBAEAQBAEAQBAEAQBAEAQBAEAQBAEAQBAEAQBAEAQBAEAQBAEAQBAEAQBAEAQBAEAQBAEAQBAEAQBAEAQBAEAQBAEAQBAEAQBAEAQBAEAQBAEAQBAEAQBAEAQBAEAQBAEAQBAEAQBAEAQBAEAQBAVAWG+pnGXhGQ+76oeKZpuD3ZhsGSM9B7D3LRVYNN52Ozt6in2fDuQVKZaS1wIIMEHUEahbRllZRzlFxeGWrY1CGDNst016jcVOk9zeIGXs4rjKvTi8NkqnZ1qkeKMXgxHsIJBBBGRByIPWuucrKI8ouLwyjWyQBmTkAN5OiN43YSy8IyBd9XHzfNu5yJwx0o4wtO1hjizsde7VePg4dyxlleWucGOLWeMQMm9p3LLqRyl5mFQm4tpbLmRLfkciiAIYCAIAgCAIAgCAIAgCAup6jtHxWkl7rOtHHHH1R2t/Ui+86DWuLCaYhzYluVU5SCN0e1V1HCt5NnobuLlf00njb/JqrLcza1a2c5Uf4EucXANJdBfJIiPu7l3lWcIQ4VzIVOyhWrVeN/Dky6ezVnLqHhasWhpLBhbMhuI4jGQ6veuXe6mHtyJC0u3biuJ+9yOYtlDm6j2TOBzmzxgkKfCXEkykrQ7Oo4+R2F7W91Cnd7mlwYGgua0xiADZBG/IlV1Omqkppnorm4dvCi09upradnZb7XVeC6nTDcZyGLIAQN0yu3E7emo9SEqdO/uZSziOMkVputlM2SrTc4srOaQHgYmkObwy3pGtKanGS6Gk7OFKVKpB7SaOgpf8Am7/V/S1Rv/jfcs4v/wDoy9DQWKzudZrY4VHNa12bAG4X5/ekT3FSJNKdNYK+nTbo1mpYSb2JrDs9RdTszqlSoHWgloDQ2AczqRkMvek7malJJcjNDTqMqdOUpPMiKxbPtNS0h73ltn/DAxv10B6gtp3LUYtdTSlpsHUmpN4j5GuvqxMpVAKVTnGOaHA5SJnomMpyXahUlKLclyId7QhSkuB5TNeu5CCAIAgCAIAgCAIAhlHR3JdNO0Wd2EtFobUHjOI6HROnZKgV6s4T+mC6srWlVo5TxJPqbO8LYx160HBzS1jQ1xnIHDUMTpvC5wjJWz25kqtVi9Qg09kv8kF212ireXSb0g/DmM86mnFZqJ8NM0oTiqlffnkybLaGA3Z0m9Fr8WY6Pg268FzlGX/Jsd4VIJ26T8zk75dNesRmDUfp6RVjRXuIoLx8VaTXmzrzZW2qlYnNfTLaIAqtcRoA2RHsKr+N05T25l+6cLmnSaaxHnuY912iiLbaG0yxrH0yxkQGlwAmN3FbVIzdKLfM50KlGN3OMcJNYRj3sWsZYKJc0vpOBeGkEN6TdSFmkm3OWOZzupRpxo02901kz6doZ+1XuxNw83rIjxW71pwvu+MdTuqkfaEpZ2wau7arRY7cC4S52QnM57uK6zTdSnsRaM4q3rLPVmdZq7ebu0Ymy15xZjLJ2vBc5RlxVMIk06kOzt9/9wyOzCbTa30qwbWa6aYLgGVRvDp1CzLPZRi1saUt7irKE8P+Ga3bLm+f8HhksBqYNMcmdN+i72fEoPJA1bs+2Th1W+DQqYVQQBAEAQBAEAQBAEBh2u3Bj2NIHSnOdNw7yY71wq1eFk+2s3Wi5J4wRC8C4NwtaZ5uZcYHOA8BuWrrN7Lkde4wjnjb69PIoLzmAGQTABcYbOMt14Ze8Ba9480bez4rdy/zyyUo3oXVGswDPUyY1qAkGII8HIzkg6ZLaNdt4wYqWMYU3Li5f9Fat5kTDREuAGIzLHhhxCMgZ+HFYlcNchCwhJLL8vTcktdtwNaSBJDnGcUANAnIAknMZRx4LM63Ck2jSjaKpOUU+XkR1L0j7oiXNAxZgtjNwjJsmJ7OKw678jotPXnv/v8AJR15kSMLejMw7IwWgYMsySSI4tha9u/hRlaemstv9v6k1qtbmPwhrSIbq4iC92Fs5QBMmeorepVaaOVC1hUhxNvOX98FHW/oAwMRe5ozJb0cUkECT4pyAmckdZ4yzKsk6rjnZL77mM6+dYZPRxfez6AdkS0A5vYI16Wi07y/I7LTFjHFvkmdeMOpsIbL5mSQGiHFuo3lpW3b8kadwXvST5fyZViql9NrnANLgDAzgESNQM13pNyjlkG4hGnUcYvZE63I4QBAEAQBAEAQBAEBTCOA/wDzMLVxXVG6qSXUo2m0DJoG/IACePasYjFcjeMpzklktcGkZtBByggQc9IUSd1GMOLh8y5oaVWlVdJTw1h/uVAHAZdQ3afFZVxDng0nplX9ef8AvP8AgphbJOESYkwM9Iz3o7mHFjBmnptSVOLlLGc7eWPMPDXDNoOmoBjvWVcqcW2uRrLTJ0qsYdp8WeX0GFuZwjPXIZ5aHiFpK5iuh0p6dOfD77/3+5QU2yOi2RkMhlrplksd6Sx7pt7Mk1LNXkslzgDMgHjI1HXlot+8qSk2jjLTZxnTjx7S6+RRzWkQWgt4QIy6lqruMuaO3siqpbT3/sVLGnLCI7BG7d3dy3hWjOXDgi1rOrTo9rxb9SraTQIDQBwAAClKEfIrO1n5suhZSwat5e4WTUIAgCAIAgCAIAgCbmQm4z5BAFq4RxyOirVIvKbyIWOzj5GVXqrlJ/uIWezj5Ge8Vf1P9xCxwR5YNe2nnOeQWezSNncVXs5MELDhHqYjWqR2UmIWeCPkHXqPdyewhY7OPkO8Vekn+4hZUIrdIxOtUmsSbwFscggCAIAgCAIAgCAIDbbL2Jla0sp1BLSHSJI0aSNFHupuFPKLDTaMatdRmtjdW24KX2yzsY0ilUaSRJ+7M5zPBRYXEuyk3zLOtp9NXUIxXusxdqLmY19Ftmpk841xgEuJiI1PBb21dtSc3yOOpWUYzjGguZpn3RXa9rDSeHuBLRHjRrG5SVXp4zxFZKzrRkouO75G32b2ddUqEV6TwzASJy6UiNDPFR690lHMGWFjpspTaqxxtsaqlc9d7nNbSeSww4cN4BJPBd+3gopt8yCrKtOclCPIjo3ZWcXBtJ5LPGAGbe0LZ16aWcmkLWtNtRjuuZKyzfZ6o+1UXFsE4ZgngQQeK0c1Uj/xvc6Rpd3qYrxePI31/wBlslGlTc2g7FWYS04z0DAiZOeqi0JVZyazyLW+pWlGnFqHxLY19hu6m6wV6xHhGOAa6SIHQ3abyutSpKNZR6EOjb05WUqjW6ZffVztFOx8ywmpWYS4AklxwsOU6eMVijXy5cb2R0u7NKFLslvJGrtF1VmOa19JzXPMNB+8eAIylSI16cllPkV9SzrQajKO75C0XTXptL30ntaNSRp/zika9OTwmZnZV6ablEraLorsZjfSe1nEjTt3hI14OSSYnZV4w45R2KG6K4p85zT8ETijKOMawnb084yO5VuDj4di6hc1d4a5tF5DhIIGRHEGetHXpxeGxCxrzWYx5mC5pBIIgjIg7iMiuqaayiNKPC8PmUWTUIAgCAIAgN9sP55T7HfKVEvfCZaaP80jqrI8Gk6udbN9qb/8zHuAVfJe9w+eD0EJJ03Uf5eIlso8LZ+qyu+NNatYi/U2zmcX/wCLMS4DNO7ycz4XM5/cetqqSckuRpatuFJv6mv2ZtlSpba2N7nQ2rAJMCH5QNykV4RVKLX0K+xrVJ3U1Jt4ySXNXaLDie+oP4jWnm5zsQgGdQYhc6sc1cR8iRbVFG24pN/F058zIqWjEbxeA5h5puTui4EU3Z5aLCivcX1MyqZVeUdnj+xp9sDNKxk5nmsydTkxSrTaU0iv1WWadLPVE22DCaVjABJ5vcJ3M4LS0eJyydNVi5UqWF0JdnLUaV32h4a1xbU0eJaZwDMe1a3EFKukbWFXsrKc0uT6m2tHOVX2JzHNpk0ajnHDIa0ilIa32gBR0lFTT33LCfaVZUpJ42ef4MdzmGnYTTLnN+0wDU8YwXyT7ZWyzmefI1ck40uF597qUtD3kXkBLiHswgmROFsADthZwvc9DWU5tVsbtNY/gjvSq6rTtD2F1OqGNFejUzGGCQWHQGCe7cUglGST5dGa1nKpCTjtJY4k+X2Nlb7W1lZwis9xs4BYwSwNl3SjjOS0hFtJ/UkVasYSa3+Hl0MCx1CBdQBIBa6QDkfBjXit2l/yHCnJru6T2Zx99+cV/WP+Yqzo+HH0POXvjz9WYS6kUIAgCAIAgMq7be+hUFRkYhMSJGYjRc6lNVFws729xKhPjhzMj9t1ebq08sNZznPyzl2sGcgufd45UuqO61CqoSh0kTDaSvjpvBaDTaWDo5FpiQ4TnoFjusMNeZ09p1lJPbZYKu2lrY6bxgbzU4GNbDBiEHKdYK1VpDDRl6rW4lJYWOhiWG9alGqarCA4zMiQcRkiO1dZ0YzjwvoR6N3UpVHUjzZmWbaaswvIFMh7g7CWS1rhEFonI5BcpWkZJbkmnqtaDeMYIDftY8/JB+0CHyN0R0eGS37tDbHQ5e0KvvZ/NzILfeT6zabXxFJuFsCMsteOi3p0lDLXU5VrqdZRUvymazaWuDTIwTSaWN6O4xM55nohcu6w3+p39p1fd+nIxKd61G0X0RhwVHYnZZzlod2gXR0YuSn1RyV5UVOVPozKpbSV2mkRg8C0sb0Tm0hoIdnn4oXOVpBp/U6x1OtFxf6dhW2krO5uRTHNPxsAZABE5QDpmitYLOOptLVK0uHlty2I3X9W8N4vhyC+BvERhzy0W3dYbfQ5+0Kvvf8AluyW27S1qjHMOAYwA9zWw54G4mVrC0hF5OlXVa1SDi9slx2ptBp4JZOHBjw9Mt4YpRWlPi4jPtWvwcH2z1Mdl+1RzEYf4cEU8uIA6WeeQW3do7/Xmco6hVXBy93kYNprmo9z3avJcY0kmSu0Y8K4URKtR1JOT6kS2OY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574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s://econpers.files.wordpress.com/2011/11/great-by-cho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6472" y="2209800"/>
            <a:ext cx="1900928" cy="2895600"/>
          </a:xfrm>
          <a:prstGeom prst="rect">
            <a:avLst/>
          </a:prstGeom>
          <a:noFill/>
        </p:spPr>
      </p:pic>
      <p:pic>
        <p:nvPicPr>
          <p:cNvPr id="1032" name="Picture 8" descr="https://encrypted-tbn0.gstatic.com/images?q=tbn:ANd9GcRzzvVoyjK17tDqR8WkUusRyJf60aKAUCKW3EZJQfFm1zKoc68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0575" y="228600"/>
            <a:ext cx="3121025" cy="2762529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6" name="AutoShape 12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8" name="AutoShape 14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0" name="Picture 16" descr="http://www.lansingarts.org/Portals/artscouncil/collabor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0"/>
            <a:ext cx="1619250" cy="1619251"/>
          </a:xfrm>
          <a:prstGeom prst="rect">
            <a:avLst/>
          </a:prstGeom>
          <a:noFill/>
        </p:spPr>
      </p:pic>
      <p:pic>
        <p:nvPicPr>
          <p:cNvPr id="1042" name="Picture 18" descr="http://www.seussville.com/games/dots/art/connectdot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5526" y="3581400"/>
            <a:ext cx="2659632" cy="3276600"/>
          </a:xfrm>
          <a:prstGeom prst="rect">
            <a:avLst/>
          </a:prstGeom>
          <a:noFill/>
        </p:spPr>
      </p:pic>
      <p:pic>
        <p:nvPicPr>
          <p:cNvPr id="1044" name="Picture 20" descr="https://englishexploration.files.wordpress.com/2009/09/correlation-2.jpg?w=758&amp;h=5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14600"/>
            <a:ext cx="3701323" cy="27813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876800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smtClean="0"/>
              <a:t>contra-, contro-, counter, contre-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486400" cy="1490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against</a:t>
            </a:r>
          </a:p>
          <a:p>
            <a:r>
              <a:rPr lang="en-US" dirty="0" smtClean="0"/>
              <a:t>opposed to</a:t>
            </a:r>
          </a:p>
          <a:p>
            <a:r>
              <a:rPr lang="en-US" dirty="0" smtClean="0"/>
              <a:t>opposite</a:t>
            </a:r>
          </a:p>
          <a:p>
            <a:r>
              <a:rPr lang="en-US" dirty="0" smtClean="0"/>
              <a:t>conflicting</a:t>
            </a:r>
          </a:p>
          <a:p>
            <a:r>
              <a:rPr lang="en-US" dirty="0" smtClean="0"/>
              <a:t>different </a:t>
            </a:r>
          </a:p>
          <a:p>
            <a:r>
              <a:rPr lang="en-US" dirty="0" smtClean="0"/>
              <a:t>clashing</a:t>
            </a:r>
          </a:p>
          <a:p>
            <a:r>
              <a:rPr lang="en-US" dirty="0" smtClean="0"/>
              <a:t>unaccommodating</a:t>
            </a:r>
            <a:endParaRPr lang="en-US" dirty="0"/>
          </a:p>
        </p:txBody>
      </p:sp>
      <p:sp>
        <p:nvSpPr>
          <p:cNvPr id="2050" name="AutoShape 2" descr="data:image/jpeg;base64,/9j/4AAQSkZJRgABAQAAAQABAAD/2wCEAAkGBxASEhQUEhQVFBUXFRcUFRgUFxYZFxUcFRcXGBcbFhgYHCggGholHRgZIjIhJSkrLi4uHiAzODQtNygtLisBCgoKDg0OGxAQGzckICYsLCwsLCw1NCwsNCwsLC4sLCwsLCw0LCwsLCwsLCwsLCwsLCwsLCwsLCwsLCwsLCwsLP/AABEIAKsBJwMBEQACEQEDEQH/xAAbAAEAAgMBAQAAAAAAAAAAAAAABQYDBAcBAv/EAE0QAAECAwMGCgUKBAUCBwAAAAECAwAEEQUSIQYTMUFRVAcVFyJhcZGTs9IyNIGS0RQjNUJSc3ShsbIzYnLBQ1OCwvAW8SY2Y4Oio+H/xAAcAQABBQEBAQAAAAAAAAAAAAAAAQMEBQYCBwj/xABAEQABAgMDBwsDBAICAQUBAAABAAIDBBEFIVEGEhMWMUGRFDI0UlNhcYGhseEVIsE1ctHwM0Ij8WIkc4Kywgf/2gAMAwEAAhEDEQA/AKHbtszYmpkCZmABMPAAPOgABxQAACsBSNhY1jSk1KNixWnOqd9NhUeJEc11AtHjqc3qZ793zRb6tyHVPErjTOTjqc3qZ793zQatyPVPEo0zk46nN6me/d80Grcj1TxKNM5OOpzepnv3fNBq3I9U8SjTOTjqc3qZ793zQatyPVPEo0zk46nN6me/d80Grcj1TxKNM5OOpzepnv3fNBq3I9U8SjTOTjqc3qZ793zQatyPVPEo0zk46nN6me/d80Grcj1TxKNM5OOpzepnv3fNBq3I9U8SjTOTjqc3qZ793zQatyPVPEo0zk46nN6me/d80Grcj1TxKNM5OOpzepnv3fNBq3I9U8SjTOTjqc3qZ793zQatyPVPEo0zk46nN6me/d80Grcj1TxKNM5OOpzepnv3fNBq3I9U8SjTOTjqc3qZ793zQatyPVPEo0zk46nN6me/d80Grcj1TxKNM5OOpzepnv3fNBq3I9U8SjTOTjqc3qZ793zQatyPVPEo0zk46nN6me/d80Grcj1TxKNM5OOpzepnv3fNBq3I9U8SjTOTjqc3qZ793zQatyPVPEo0zk46nN6me/d80Grcj1TxKNM5OOpzepnv3fNBq3I9U8SjTOTjqc3qZ793zQatyPVPEo0zk46nN6me/d80Grcj1TxKNM5OOpzepnv3fNBq3I9U8SjTOTjqc3qZ793zQatyPVPEo0zk46nN6me/d80Grcj1TxKNM5OOpzepnv3fNBq3I9U8SjTOTjqc3qZ793zQatyPVPEo0zk46nN6me/d80Grcj1TxKNM5OOpzepnv3fNBq3I9U8SjTOTjqc3qZ793zQatyPVPEo0zlPZB2vNKtCXSqYfUklyqVvOKSaMuEVBVtAjP2/ZcvJwmugihJob67k7CiFxvUDb3rc1+Jf8VUX+TfQG+LvdNRuctGL2qaSAGqRKQqVKQISkCEpBVCUgQlIKoSkCEpAhKQISkFUJSBCUgqhKQISkCEpAhKQVQlIKoSkFUJSBCUgQlIEJSCqEpBVCUgqhKQISkCEpAhKQVQlIKoSkFUJSCqEhCUiR0EKwcH/0lK9bvgOxk8rejs/d+FIl9pUbb3rc1+Jf8VUTcm+gt8Xe65jc5aQi9KaVhsDI8zLCHvlCkXirm5sKpdWpOm8NkeO2llbPSsy+EHE0OPwq6ethsrG0WZW4X1pt8lIcnZ3tXdDzxA13nsTx+FD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Jydne1d0PPBrvPYnj8I1jb2Xr8KNygyRMqznflBcopKbpQE+kaabxiysnKucmptkJzjQ9/wpsjazZuJo8ylxO2v4VfMewjYp6sHB99JSvW74DsZPK3o7P3fhSJfaVG2963NfiX/FVE3JvoLfF3uuY3OWlF8ml0rIH1Frrc8VcfOWUHT4nislbvTD4D2VhilVPVIEVSBFUhUJAlWpPWmwzTOuIbrovKAJ0aBpOkdsPw5WNE5jSVKgyUeN/jYSotWVsuf4aH3cK1QyuldQqoCn6RLFlxf9nAeauYOS1oRTcz++S+f+pzur/wD9Xnjr6cztQrLUa0MPRejKtsfxGZhvpzd4U2koJEBstx5jwfOihx8kLQhHm+63ZK35R00Q8i9ouqNxfuroTo2RHiWfHh3lt2IvVPMWTNwCQ+GbvNScRCCNqryKXFIRIkIkqkCKpAiqQIqkCKpAiqQqVIELTn7Vl2P4rqEHUFEXj1J0xJhScaLzGkqXAkZiNzGVUG/l1KD0A65j9VFAekFZEXUvkraMY3MVkywJg84gLTc4QE15sssjapaUnsAP6xZw8hp9wNblIGTw3xRw+VlZy/ZNL7LydtLqgPzBPZEeJkXaLQTmpt+T7/8AWID6KSk8r5FzDOhB2Ogo100nD84ppixJyBz2FRIlizTP9a+F6nEqBFRQjaNEVhYWmhVW5jmmhC9jlcpCJEgRVIEVSBFVWuEH1M/eN/ui/wAmv1BiurB6V5Fc4j6JC1SsHB99JSvW74DsZPK3o7P3fhSJfaVG2963NfiX/FVE3JvoLfF3uuY3OWiIvk0ul5Beotdbnirj5xyg6fE8Vkrd6WfAeysMUypkgSpAhaNq2qzLpq4cTghCcVrOoJT/AH0dMSpaUfGN2zeTsU+Rs6PNxAyG3+FXpidm361UZZs4BCKF0j+ZeISf6dEWTWS8DYM92J2cF6fY2QkIARJnbh/buNVjlrNZbNUoF7WpVVKPWpVTBEmoj9p4XLdy1ly0uKMYFtwwSrAAJCISFBQsMzKNuCi0JWP5gD/2hxkd7OaaKPGlIMYf8jQViYafY9WdIT/lu1W37CTeT7DDpiwYv+Zt+IuPyslauRcpNAmGKH+7/wCaqTkMqW1KDb6TLunQF0KFf0LGHbSIsezXAZ8E5w9eC8wtXJqbknG6o9aKwRWEUWbISESJAkSBCQJUgQtC2LXZlUX3VU1JSMVLOxI29eETJOSizTw2GFNk5GJNPzWC7edyoNr5XTTxIbJYb1BP8Q/1K1eykem2PkK0ND5k+X9uWplrLloAqRnO79nkFAUFampJ0kmpPWTG9lbJlZYUhsCsM47F7WLChSJWChQlYUhC8OMNRIDIgo8AhLWi2bPtB+XNWHFI/l0oOvFJw9oxjM2nkjJTjTmjNP8AfNNxoUKOKRW179/FXGyMu21EJmU5o6L6als9etP5x5ha+SkzIkkCoVBNWCaZ0ua9x2q4NrCgCkgg4gg1B6iIyjmOaaOFCs/EY5js1wocF9RyuEgSJAlVa4QfUz943+6L/Jr9RYrqweleRXOI+iQtUrBwffSUr1u+A7GTyt6Oz934UiX2lRtvetzX4l/xVRNyb6C3xd7rmNzloiL5NLpeQXqLXW54q4+ccoOnxPFZK3elnwHsrDFMqZIEqibbtjM0Q2At5Y5iNQGtbhGhA/PQInykppfvfcwb/wABX1iWJFtOMGtFyg5aTuqK1qLjpHOcVp6kD6qP5RhE2LHzhmsFGjcPyvc7KsaXkIYbDbfitqI5VxekIlSBC9gSVXkCVIWiEhELBOSiHUlDiQpPTqOioOo9MPQozoTs5pUWZlIcywsiD+9yjJO1n7OUlDhU9Kk0ST6bfQPhr1UiZEl4U83Ob9r/AHXl2UeSoac9l2Bx8e/vV8lZlDqErbUFJUKgjQYz0WE6G4scLwvNo8GJCeWPFCFmhtMpAhIEKEyoygRKIFBedXXNp/3K2JH5xb2TZMSfihjBcrazbNM06rrmDaVzSbmnHnFOuqvLOvUBqSkakjZHuNjWDAs+GAG1dj/C1zGshMEOGKNH9vWExoAhIEJBVCQVCEgQkCEgQhAIxhmNBZFaWvbUFdAkbFvWJbz0krmkrZJ5zZOA6U7D/wAMea5R5LNa0xGc31Hj3JibkYU62jrnbiupWVabUy2HGlVSdO1J1hQ1GPL5iXfAfmPCxU3KRZd+Y8LciOoiQJVWuEH1M/eN/ui/ya/UWK6sHpXkVziPokLVKwcH30lK9bvgOxk8rejs/d+FIl9pUbb3rc1+Jf8AFVE3JvoLfF3uuY3OWiIvk0ul5Beotdbnirj5xyg6fE8Vkrd6WfAeysMUyp1oW1aaZdorIvKJutorQrWfRHx6IlyksY0SmwbSe5WNmyD5yO2GxVyQl1JvLcN51w3nFdP2R/KnQBFlHihxzG3NGz+96+gLHsuHZ8BsNrb6XlbURVcpAhZJdkrWlCaVUoJFdFSaCOmNLjQJuK8MaXHcKq2ucHc0Ek5xo0BNOcK+2kWX0yJStVQNyjl6gZpUDMWI4h6WZKk35lAcboTShpWvVUQ06SiggHfvUyHbMB7Xnq1uxA3qQszI599x9CVtgsuZpZN7FV1KsKD7Kkn2x22zYhrW78qNEygl2taaVruw7lFW9ZipR8MOLQpwth0BJPoklNaHpBhiPKPg3nYpsjacGb5lxwWjERWaQIWOaYS4hSFiqVCh9v8AeHYUR0Nwc3amY8BkZhY8XH+3KuWPablmzGacJMus1rsrgFjpGgj/APItJmAyegZzLnD+0Xk+UVg3lv8AsL2nELpqFggEEEEVBGgg6CIyr2lpodq81e0tOady+o5XIWlbFpIlmVur0JGA1qJwSkdJPx1RLk5R0zFENqmSUq6ajCGPPwXJ5yZcecU66arUfdGpKegR71YNjQrPlw2n3EXlbhjGQ2CGwUAWCNGEJCoSOHGiVdXb4EJggH5W1UiuCFEdtcR0xkjlYytNGU/oCqflDkW9KJlStxCzMrUhITWgKVUHO1ggg1ibLZQy8d5bsps77qlcmEQp2R4J5hyamZfPtpDAaJWUq52eSVABNcKUNcdkRX5UQQwODCSdowSiCVA5d5ILsxxpC3kO51KlC6CCLpANQevA9eyJtn25BnHZhGa7cuXwi29VmL9NJCoSkNxGB4LXCoSjuWaw7XckngtOLasFp1KHxGox5XlJYTYbs0D7TzTh3JJuUZOwi11x3Fdfk5pDqEuNm8lQqCP+aY8zjQnQnljtoWBjwXwXljxQhZ4aTKrXCD6mfvG/3Rf5NfqLFdWD0ryK5xH0SFqlYOD76Slet3wHYyeVvR2fu/CkS+0qNt71ua/Ev+KqJuTfQW+LvdcxuctERfJpdLyC9Ra63PFXHzjlB0+J4rJW70s+A9lYYpwqcKoTb+fmlq0tsVbb2FZHzqummCfYYvA0S8uG73Xnw3L2LIWyBDhcoeLzs/vh7rPEZejpCJUgQvYUGi5NDcVOZXTTvE0oc45Vc6ELIWsFaVFwFKiDUpIwoYv5Z7uTV7isNaEJgtDMAuqFcpiyJJU1Zzzsxm322UoYZvIGcBp9Ui8fZEoDOY0nuVc5+jiPa3fUeVVHPSTTzVrtvTBlUG0EVeSoIKaMyxAvHAVOHth6qjKh2s1KInFol3PlFG0kvCiq1+pfBxIw7Yop1kRg+59QtpY8aDEJpCzXU2jYvmKxaFIEJAhRGU1nZ5k0HPRzk9P2h7R+dInyEfRxKHYVTW1JcogZw5zbx/CzcGltlaDLLPOQLzfSmuI9hPYeiObZlKO0zd+3xXi2UEjmnlDN+3xV5igCzFFznLy086+GUnmMip6XD8EmnXWPT8hLIBPKYg8P76rY2PLaGX0h2u9lWY9YVkkKhIEJCIXSJF5f/S86byqibQAamoF6VFAdQjzzKFjRP5oG4e6lwj9iuLNm2a9Z9jmdeLKkIbUwAoJvruowxBroGHTFZHcYU2/RjYT+QnBeL1KTTDLkxbSH3C00pmVDjgIBQktOVUCQQKdUQV0uJ5cyFnMPtpkZlU0kt1WpRCrhqaC+AAajVq9sbSwZkPcGug0O5wG7vUeKO9V6NgoyQqEgQvh5u8COyK21JNs1LmGdu0eK7Y7NNVZ+DS2ilZllnBVVN11KHpJ9ox6x0x4lbckaaQD7m3FVVvyOkhiO3aNvgukRldixyrXCD6mfvG/3Rf5NfqLFc2D0ryK5xH0SFqlYOD76Slet3wHYyeVvR2fu/CkS+0qNt71ua/Ev+KqJuTfQW+LvdcxuctERfJpdLyC9Ra63PFXHzjlB0+J4rJW70s+A9lJW7PFiXdcHpJQbtftHBHXziMIgyULSxmsOzf4KJZ0vyiZZDxPoq7Zstmm0o1gVJ2k4qPaTFhMxNJELl9H2fLiBLMhjcFsxHU5IEJAhIXcuVu5TzyF2ZJsIqpxM6lakgHmpBUbx6MRFxLx2CXLSb6FZSfkozp4RA2rSW3qSte2WV2pZbqSShlijiqGiSSBQ9I0w86ZhhjSDsIUYWbMaaICzaHU4rebtCzJkWoxOLUGXZxLoIDgvpS0yAUlIrS82fyiSJmFjtVebOmgK5huVdt+alPlIbks4trNBSlqCgkKvEXReAJwoYqZuBCY3OY6vctPZU5MRHaOMylN9KLUitV+kCEgQvRCjYuSARQqhPOmSn76a0SsLoNaV4lPYSI0TQJmWzTvFPNeZ23IDSRIB33jzvC65OTaW2lu6UpQpzDWEpKsOuMhBgl8QQ8TReWwIDnx2wt5NPVccvlVVK9JRK1daiSf1j6IsOVEtJQ2d1VvXUH2jd+F5F0uEgQkCEjkoVvl8oGE2FMyRJz7kyhxIpgU1ZJNejNke0Rj7bs2YjTYiw21FB7qTDeA2hWxlHlRLuy1jNovFcrQvChF25cFK663ScNURTZM1y0vLbnF3qClz25qt4y6sh2atJMwpZl5luXQCEOfOBCFJcHM5ycT+sVhsSdrQM2fld6RuKoGXa7IvMiy0uXaLz1/O0B5tymdxr6VaYaI0NkR58P0Udl2OylPdNRA2lQVWI1qjpCoSBCRyULUU6tp1K0GhBC0npH/aPNcopMNm3A7HCqlNaIsMsOwii7hITSXW0OJ9FaQoe0VjyiPDMOIWHaCvOJiCYUV0M7ioHhB9TP3jf7oucmv1Fis7B6V5Fc4j6JC1SsHB99JSvW74DsZPK3o7P3fhSJfaVG2963NfiX/FVE3JvoLfF3uuY3OWiIvk0ul5Beotdbnirj5xyg6fE8Vkrd6WfAey9yxVVDDf25hFcdSKrI6fR/SGrMFC+Jg0+qs8jpbTWg3uSzpNb7qWm6XlmgqaDQSanqBhxjC9waF7vMR2QIZiO2BStuZKzMo2HHLhReCSUqrQqNE1qBgSQPbEmJZ8VgrtVfAtuViuzQSPFaFoWWtmZEqopLpuUAOHzpon88IbiSr2EA79ifl7Tgx4bnt3AkjfQLOxYLq5p6VSUF1lN5eOAF0KTq1hQ7Y75DEzs3uTRtiX0Qi1u2U3iuK3rJyNmphlt5st3HEhaKqNSk6Do2R22zoxFUzEt+Va4tvPeNiirLspyYmFy7RSXEKWlfO5qS3goEj/AJjDIlYmfo6UKlPtSXbA01ajZdtqpKeyRmmVsoXc+eXm0KCiReoTQ4YYAn2Q8bPitICjstyVe1xFRTcd/gtCTsdx1cyhJSTK3s7joKDiB06THAk4lXDAJ11rS4a1wNc667cab1Nng+naaWuq8fLDv02LRRRlDK4HgvRweztNLXvnyxz9NjdyNYZbA8PlaVkZITUw2pxFwAFSU3iRfKFFKruGioIrrgbZ0RwJ2JyLb0swgC+uCjmrJdU1MO4BMsSHgdKbtb+H8oFTDbZKK4E02J99ryzS0Z1Qd+4eKxTsgppph1ZTdmAot0OJu4/pjHDpV7WZ5FychWjBixjCBvHrduVCy9aotpe1JSf9Jr/ui0sx32Ed6zuUcPNjNdiCrBMWiVWMg1NVBDG2tFhJrXalJhiTlM61w2lxNeK8yhy2ba7sL3cR/Kq8hKLedbaRS84tLaa6KrIAr0Yx7u97YELPdsaKnyCu9pXQLU4G55ppbiXGnShJVcTeClACpu1FK9EZ2DlVBe8B7M0Y7U6YBosGTvBPNTcu1MJeaQl1N9IUFk3ToJoKY6Y6mMqIMKIWNbnd+5AgEhLL4Jpt5yYQHmU5h0MlVVEKUUIcwAGHNWnTrqNUcxMqoDWtLWk127qIEAqr5WZMzFnvZl8CpTeQpJJSsaKgkaQdI1RbyFqwJwfYaHDeuHQy1WmwOCWcmpdt8PNIDib6Uqv1ofRqQKYxVzWUsKBGdCzCaGlarpsEkVUHO5EzLMtOPulKPkjyGXEVqVFdyhSRhSjrZ6QYeGUMqYjWg3EbcO4o0LqLfsTg2mpluVcS40lMwHFC8TVIb0HAY100GiOJrKGDAiPYWkkU80CESpp/gUnUiomGDiB9caTSuj8oijKuCedDIXWgOK+ZzgXnENrX8oYN1JVTnit0E6SKCFZlZCLgDDIHijQHFaVhcE09MyqZi+22VpvttrvXlJIqkqIFE1068DjD0bKiXZEzWgkY/C5EFxULZuRE28zOO0uGUqHEK9NSkglaU01hIr01FIlRsoJaG5lDUO3jd4pBCK0ZvJ5xuQZnipObeeUylON4EXqE6qG4r8tsONtqA6Y0BwFDuNUaM0qq5aCcAYqMq4QzYcSndx/6TkA7l07g4miuSSCf4a1I9mCh+78o8etmHmzFcQsfb8INms7EBffCD6mfvG/3RIya/UWLiweleRXOI+iQtUrBwffSUr1u+A7GTyt6Oz934UiX2lRtvetzX4l/xVRNyb6C3xd7rmNzloiL5NLpeQXqLXW54q4+ccoOnxPFZK3elnwHssWVaQZiTr/65/8AgiOLPNIEX/4rT/8A8/FZx3l+VN5Eevy/9S/DXEqT/wA4ovVbZ6E/y91O5TSRakbQzT6pwuzQWtJWkiUCnklSALxupRSlMOrCNEVg20O1Q2U//mJP9Ep4sQpvaz9yuLJ5kb/2z+VLWCP/ABFav3LPgsRJP+QeBVe3ozv3D2K+ZeymX7OslTs+qTCJRPNS7mw9ebbre5ySbtB2x08FzSAaJmA4MeHEZwwUVwRFgzjmYxSA8CoD0ylSBeG0EUNYrpcRGzJEQ1NFoZ50B1nZ0FuaM4VHfQq0SkqWGpNtt9U6gz4LjylhWbqFkJ9I67qaV19MWW9Zs7Kqt5P/AMbKP+qY/aqGtsU+A9ypZP8A6cfu/wDyFHzNpTH/AE4w5nnr6plpClh1YWUqwUCutaEaqxzDcc1x7yuo0Nmkhim1ra+a2bUnHmrAeUh14KTMNoSoOuXwkrbBSFlV4ChIpWGpSM98MucVKtWVhQZhrGCgoPdbGVc05LzVjy7C1oabZDt1ClAOEFCRfx52FdNfSO2HI0Ushh3go0pLsjRnNIuAceCuku0w2/aIcAuPOy6Fg6CX2kM0I6apESaqBRULhAs5UtL2Owo1LSnm67QhugPtABiLOD/hd4flWNl3zkOuP4XO8vEDNtHWFEdoqf0EQbLJq4K7ykaMyG47akLXYeVxSlIFR8sAJ+yLoI7T+sWlntpa8M/t/wDsvPSwcvLt+Z+VlyN9flPxDX7xHrdpdEiftPsn2c4LvE9KsSExP2qp512jV1cujnJbIS2RgNCjdSamgAUTojysOozNpv271Ooq/wAVSD9k2V8tm1SgSwCgpdQ3fJQm8CVJNaYYDbDkIuhxQc2pG47OCQ7FXxm2bAtf5K8pxCJ9AbeBIUsX5PnAjsrriTNxWRorC2HmXCo2X12pGigN6wcI7hcsex3nCVOegVqxUQW8ak6SbicdcT5I6C1Q1mzOouHXsV1k7Pk3JSxVzM0ZdTaGlspDiUB9VGjdN4c4VCRQbYg2gSJyKaV+4rpnNCjuEJDvFlulxF0qm5dSQDUFATIpSqtNYTjsNRqiAu1WctnFJsKyCklJvnEEg+gvWIuwwOtQNIqM4eya/wBFl4a31hVnAKUAZWpAURUgoIJprELY8CHFnyyIKi+7zQ8kMX3lstRsqxAVKotQSvE84FIqFbR1wzEhN+pOZT7am7yKUH7Ft8I9pPtW9IobWpKG0sXEg835x1SV4DTUADHZHFmyzIwiF45rCR4pXuIpRdEklsy8xaS1egp6XLmyrjTTZJrqpQn2xVkbl2uccKlifIrHl5ceii0llH9C/lK0D2JUB7ImSTi6ahVxA9Vy7YVx+f8AR9o/QxssqOiN/cPYqPA2q88FLlWn07FpPakj+0ePW8PvYe5ZzKUfdDPcVLcIPqZ+8b/dCZNfqLFBsHpXkVziPokLVKwcH30lK9bvgOxk8rejs/d+FIl9pUbb3rc1+Jf8VUTcm+gt8Xe65jc5aIi+TS6XkF6i11ueKuPnHKDp8TxWSt3pZ8B7L5ytRRcoutKOqb6KOIP51SB7Y4s01ZFb3V4K/wAhI2ZP5uNFIZKzaGZtlxw0QlRqdlUKTXtMPyjwyKHFexWnBfFlHMYKk/ypDKG1bMk5efEmpyYmJ1xSloAUaKcUoqxugJSApVMTqjQaaHTOzgsNySYro8w8FI5VTdj51yeDy1zKWklCEX+eWqqbSBcwJVhWsNPdBjAfcpMFs1KkjMN4obty+LRyisyW+UWmwpxc1NMoQGcb14JCU1TTmUompJpzcNOLjY0Mm4i4KOZaYa3NLDQ929a0o1ZD8nZonXlNuyrAbCQTgpSEJWFAINfQEcGNBjNLM5PNlJuVeH5l4vF1QtPIO2ZZqedVVSGUl1pta0kXxVJSqlAQDTZECGIcvHvdUUV5Mujz0hdDo4EXY3bRxWy9b1n2ay3L2fnJguTaHncFG6ErQpwlRSADRIAEWZjQwM7OWebJzEQhmYbrl95VWtZ0oxPOSa1PTNoApuJqbilpKSr0eYBiog4kxwyNCdV4clfJzTKQ3MO1Vu0HkJsNmVrV5E0ySkAk0FKq6ojQZhha+/eSrKakI7YsM5twDAfFbNtzzZsZ5gGrqpppQSBUlN9sk4asDDUjGYIZaTfepNsysZ8w2I1t1APOqs0tO2Y+3KvTjhbekwUjTz083AgAlY5qTQYgg7YfgR4cVga43j8KFOyMxLRXPhglp3jv2qu2hlUZmRtV2im3HX2lSqFDn3Gs2EqA60XjsrEgzEMGmcoTJCYLc/NNFn4SLcRNmzCipUC4t0CtGyWwCFdNaxHmI7IkB1CpsjIx4M4zObS/8Lm2Xrn8FNftqI92h/WGrLbc4qZlK774be4lZJJk8TqVsmkqPVzE/qYlykVrbYhF3/j71Xn0R4+pBu/MP8rBk5NoZm5d1eCEPNrUdgSsFRw00EexzkMxZZ7G7S004KU00K6NZmW0nxxaJdXWSmkJbKiFXVFtsIrSlaEXxWn2Y8/bYky6G45pzgRd/fJS9I2q+7NtvJ+as+SZtBa78si4E0eSQQAkn5vA1CRrMcQ5G0ILxGaw13XV2XILmm6qWJbmT4YnpFxbglHJhLjd5LtVpCGDgpIvYONnTjSkPzUvaE4RFfCNWimyldp2JGlrd6qvCVlRLzi5ZiTSpMpKoutlQUL5ISAbqsaJAoCcTVW2Jdj2bMvmxGjNIAvqbr0kRwzaBW+RygsGYk5BM84sOSiAEpAdwUkJBrcBvA3AYYtGzZyHNPiw2EguNKX7UrHtoAvZXhDs+dmJ5icSpEnMBCW1KBH8NIBKgMUkkXgdVBWIbLEnXQzEDD4b+C60jVVuE/KOUfTKyMjUy0qCb5rzlUugJJxIArU6yejGdZUhNRJ0RIrSADU1FFy97c2gWPhRygl5xcjmFFQalbqzQgJUqnNx1imPWImWVZ8xAny+I2gvv81w9wLKBeZX5QMP2bZbLSjnWCrOCh5l0XQa6MdIpHJs2OLUzy37C6te4hKHjMorrKZXWHNCXnZ2qJyWQAUgLJWU4gpABCxe5wqcKxAm7MnJN79E0lrqiow8l017XUqq45l40/JWxnbyXZpxJYb0m4UpbSK6KpSip64jfRpwMD8y5daRq+eEHLNmfsqRbvEzKXkKeTQ4ZttaConRzioEe3ZEuHZMxAnGHN+3OBqudIC1cztA80dcXOVMSkFjMTXgm4G0q9cFDfzT6tq0jsST/ePI7dP3M81m8pT90MeKluEH1M/eN/uhMmv1Fig2D0ryK5xH0SFqlYOD76Slet3wHYyeVvR2fu/CkS+0qNt71ua/Ev8Aiqibk30Fvi73XMbnLREXyaXS8gvUWutzxVx845QdPieKyVu9LPgPZZ8sGiZVahpaKXh/7Sgo/lWI1mOAjhp/2BHFdZPzOgnmO76LQQoEAjQQCPboh5wzTTBfRkN+e0OG8L2EXa+kJJIAxJIAG0nRAASaBcPIALnblKpycmTMmVCUl0JC1UVzUpVoUTsqCIlmSjZ+bTz3Kt+sSphaTO8t/BYLasZ6UWlDwAKgSkg1CgKVp1VFeuG40u+Fzgn5Sfl5of8AGb8DtUjZ+Rk682lxCUBKwFJvLoSDoNKQ8yQjPaHKJHtuVgvLCTUYI3kXOlxTd1NUhKiSsUoutKHT9U6tUHIIxdRBt2UzA+vlvWvNZMTbbzTK0gKdJS2bwuqIBJx6ACaaaRw6Sih2aR/CcZbEo+GYgds3b1qyFjvPPOMN3VONFYcF4USUaR14iEErFzy2l6cfacuIQjZ1xoLse9btj5KTc00l5oIuKrdJXSt0lJpQbQRDkOQjOGxR4ttykN2bUnwUbasguXdLLtA4AFEAg81VaHDUaHsiPFgvhH7gp0rPQZkVhny38Fqw0paQBJTiqDlnM35i6NCEhPtOJ/URoZBmbABxWFt2PpJqg/1FFebMskmyM1SqlsqcSMPSNVo09NIpYk1m2iH4Gn4XmcabzbWztwIb5bCufoVUA9Ee/SEcR5dkTELSuH3UX1WJmauVNZL5NTE+txLN35tpTqio0FBoA6SYrp+0IUkGuibzRdNaXFTGS3BxOz7Hyhq4hs1zZcJBcumhpQGgrUVOyIExlFKwXhoOdiQumwiVV5yz3WnlMLQUupXm1I13q0AG2uFDrBBi2gzcGNC0rHVb/dq5LSDQq8OcD1qBJVWXwFSM4quArT0KV9sUus8oTSh/vmnNA5VyVySmnJByfSE5ltVCK84gGilgAUugmmnUTqiU63ZRsYQ87aNu5ciE6lVhZybfVIuTwu5ltwNmp5xrQVApSgKkjTrh6Na0vCmBAeaVFa7u5IGEiqy5IZJzNouKQwEgIALi1khKAomlaAkk0NB0GOp+1IMkwOffXYAkYwuW9aHB/PNTjUmoILj14sqvfNrCAVKNaVFAMRTZtiLDt6UfBMWtKbRvXRhOBot21+Cu0pZhx9wsFDSFOKuuKJuoFTQFA1QzDylk3ODaEd5S6FwVFBjQNLXAObeCmivawoFEi0J9eIGz+8YTKeOHx2wx/qPf/pS4AoF1Pg6lM3JJJ0uKU57MEj9seV2xEzpimAWMt6LnzWaNwAX1wg+pn7xv90Scmv1Fi5sHpXkVziPokLVKwcH30lK9bvgOxk8rejs/d+FIl9pUbb3rc1+Jf8VUTcm+gt8Xe65jc5aIi+TS6XkF6i11ueKuPnHKDp8TxWSt3pZ8B7KwKSCCDiDgYqGOLTUblUseWkEKl2c2WiuXV6TKqA485CsWz2YewxeTNHhsZux3vvX0DktabZ2SbfeFuxEWnWxZ/wDFa+8R+4Q9C/yN8VHmv8L/AAPsr3MTzKbXnZdxami/IsJQ4k3SggvJwV9VXPBHSI0z3hoFV5vDhPiVzRWirvCBZkywzIMuPZ1DTpuPKJLjpuK5i8cFXa41NQDopjFmnPENwIqFbWVDhOjtcx2a8bjvuvp/CluD2eeImElxRS2wS2kk0Tp0DVEazXuNQdgU7KGBDY1r2i8k1WlwY/KZ2zpsqmFiYfQE55SlFSDRaUkUPNpsFInwohc94O4qjmoLGQoT2/7Ak8aKZec+TvWPIvPl+aD63lLNSVJTLTKCokkkVKwBU6jsh4XbVGcQ4/aNyiuDz6Ztb7539yYYP+ceH5UsdBP7/wALZsCzXH7GkUomzJ3XVrUsKKc4kOPgt1Ck6a19kSHCoIChscGuBIqFSrSl2UTr6EvfKHU3Q46VrWSCAQLylHRooDhSKOfEZvPNRuWxsV8q8OdCbR29fMVi0Kwzs0lptS1aEivXsHtNBD0CEYjw0KNNzDZeC6I7cuc2dKrmplKNbrlVEaqmqj7BUxpIsRsCCXbgF5fOzWjY+M/vPmu5NoCQAMAAAOgDRGFc4ucXHavMnPLnlx2rlWU9n5iacSBRKznW+pXpU6lVHZHtGQ9piPK6FxvC3EjMcolmv37D5KKjfKQun8BX8Wd/Df7ox2VnMh+J/CkS+0qcyLdl7Ts+QaRMrlZqUopCQaBZbqkKKDTOtqAxocOcNtco2A9jWxXNqw/9eRT5I2Ki5ViZ48UZkIDpfYwbrcui4EFNccU0041rGpslkASsZ0JxNW3g7rtqZfWoqujcK1hX8/M8ZKYuSxPyYOFKXLgUr0QsVK9GjtjMSUWDDiVjMzm+yecCRcpbJ+zM1Jy1mFpWbdkXi6q6SlC1lJKVE4AkuOGn8sNTLob4rnQxRtbh3JWg0XPpdlSMl5xC8FImihXWh1pJ/MRIm5jTxGP3gAHyXLRQJwUWnKlickZlwsCYoEupVdxUkpKb5FEq1iunGNDlBJxIghxWX0FCBt8f5TUJwFQVbuL5yXtKx2XHEvS7fylLTv8AiLPyZzB3HSEgUI00NcYzjmy7oJcKteKfbuO64+qevqoDhHydbQ1OPm1lrJcWv5Mp2qec5XNBAc1VoBTVqh2zo8vDObHh5wrt3j+UjwdxXJBoFI9Ol8zRtzBQUuUI7V4pVBWEmYwgwi92wIAqaLQlWFvOpQn0lqCR7THks7NaR747+8qW97YUMuOwBd2kpZLTaG0+ihISPYKR55GiGI8vO+9eaxorosR0Q7SaqA4QfUz943+6LrJr9RYrSweleRXOI+iQtUrBwffSUr1u+A7GTyt6Oz934UiX2lRtvetzX4l/xVRNyb6C3xd7rmNzloiL5NLpeQXqLXW54q4+ccoOnxPFZK3elnwHsrDFMqcBV7KiSULsy2CVNi64B9domquspPOHti1s+MHNMu7fs8VsMk7a5DMBjj9pWs04FJCkmoIBB2g6I6exzSWncvdYcRsRoe03EXLPKLCXG1HQFpUeoKBMEN1HgrmYBdCcBvBVxmrYkn7SnpdbiUoelGEB9NOYpOcwCzhUXwRqqDGjfFglv3G4rz+DKzTH5zGkECqrnCBaMsWJGzpV75Stp9L7rqSClAQFiiinAElZ5o0AU1iOXFkKAQDduT8FsaYnGuc2hqCfJSWRVoNM/Ki6oIBl1UrrIrgNp6IrbOiNY45xV/lBBiRIbM0VoSoLJKdbbsCebcUErXLquJOlV4LAoNekRYQojBFeK7wqOal4rpaC4NNAD71U0/lM0JWyJtxV6ZYdbZdTpcUh1socJA6kKqdYpphxkdj61OwpmNIRoTrgaEDdju4qWnLSsqzVTs83MBx6YBWllKklRWofUSBeAKgCSdGPVHbXQ3uz69yYeyPDZoXMpfXZvpRRlkSdnzVkSLE9NIl1MuZ5QUttBK6uEBQXhSjlYTSsitLQV3yWYlnte5lRt2KvWqqTRMqZlHA+hLaVlxF0oqSQU3k4EjA4beiKacljCFc6oWrsqf5RVpZmnuFyxxBV14Kl5YWuFqzKDzUmqyNatns/Xqi9s+W0YzztKxtuWhpXaGGftG3vPwrBwZ2LdSqZWMVC43XZ9ZXtIp7DtiutmbH+FvmvNMoZ4dHb4n+FfIz9VlVA5X2L8pZ5g+db5zeiqvtIrsP6gRd2FajrPmQ+t1b1b2ROiBFzXc1238FcyHZqI1gjSDHv8nNw5qC2LDO1a4iiv3BFbcvKuzRmHEthcsoJKjQEpNaD+Y6hrijyllokaHDMMVoTXzTsFwBU5kxOWRPSVnmamBKvyF0UK0oKw2QRQqHOCroPNxBr1xmIUOdloee1pzXA1FKjC/BPktcVT8sMpm5u1zNIrmUKaQgkUKktKBKqdJqRrpSLawJONmRXEUBbQVuvTcVwuUlwi2jJzVttLDiXJcJl0uLTzkhN+q8ddEn+0MWRKxoZihzDnZhpUb0sRwNKK1WlwsrRagZaUyqRSttCnACSQoC+pK60ugnYfRMQ5axo8YPLgQWitKbTgujEAottFq2I+3aMo9MpQ05OF2oWE374bcKm1YgjOBWPxEQuRTTanRm7uXWc1aMkvJ5CZizUzXzMwhLmeUUlLa04UzpSEg81KhXpiwizM/He2IGkOaNwpcuA1gWReVdmy81ZUoy/nWJUuqcfJvJF5h1pAvjA4rxpgMIhmWmpuK5wYa7xSi7zmtUVldY2TikTcy3O3phZdfCUrSq84oqXdCbugk00+2JshNTUl9miqK31bU+RXDmtdvXLEmoBj0GBF0kNr6UqFFIoaLTnXvqj2xkMorTzzyZh2c7+PJSIMOl5Vz4M7EqozSxgKparrOhSvZo9p2R5pbM3mt0Ldp2qhygns1ugabze7wXRYzKx6rXCD6mfvG/3Rf5NfqLFdWD0ryK5xH0SFqlYOD76Slet3wHYyeVvR2fu/CkS+0qNt71ua/Ev+KqJuTfQW+LvdcxuctERfJpdLyC9Ra63PFXHzjlB0+J4rJW70s+A9lYYplTLyFBoummhqqjaNn/I1KcTUyy1XlAf4BJxIA/wyT7IvIUYTbQ088eo/lepZJZVBlJaP5LMhYIBBBBxBBqD1EQwWltxXqbHhwBbeCvY5qu6CtUgqUgaAagJCJaJC5xrVFBsXsFSjNC8ELnFBAN5XsJUooF5C1KSgGxVzKXKBLaVNtGrhwJH1NuP2v0izkpIuIe8Xe6zlr2s1jTBgmpO0jd8qHyRydXOO86oaSfnFbdd0dJ/KJ09Otl4ffuC89tO0GykP/yOwfldgabSlISkAJSAABoAGAAjGPeXEudtKwESI57i520r7jhNpAiqpWWWTJKjMMAk/wCK2Biqn10DWraNfXp3GS+UhkniFE5q1NlWk0tEvGP7T+CqQhVRUR7NAmIcxDz4ZqCr0tLdq9rEgNFEi8rC5oQvawZoSLysAaAhe1gzQhKwZoQlYM0JUrCEXoWtNTFMBp/SMzbVtCADCg3u393ynocKt5W5ktk+5OO0xDaTVxewbBtUfy0x5xPTrYDS55+47E1aE8yUhVPOOwLsctLobQlCAEpSAlIGoCMVEiOe4ucakrz6NFdFeXuNSVlhtNKtcIPqZ+8b/dF/k1+osV1YPSvIrnEfRIWqVg4PvpKV63fAdjJ5W9HZ+78KRL7So23vW5r8S/4qom5N9Bb4u91zG5y0RF8ml0vIL1Frrc8VcfOOUHT4nislbvSz4D2VhimVMkCVeKAIocQduj2x01xBuXTXlpqFV5ywHGDelBebJ5zCjo2lpR0f0nCLiFOMjjNj3O3O/lb/ACfyxiSv/HMGo/vBa0naDblQKpWPSQsXVp60n+0LFlnw792K9YkrUl5ttYTltQxRWCQUSpCISBISkLRCxTMyhtJUtQSBrVhDkOE+IaNFUzHmYcBudENAqlbWVZUCliqRoKz6R/p2D8+qLmVs8M+595WTtC3XRBmQLhjvWLJjJN6bIWqqGa4qOlW0IGvr0R1O2hDlxm7Xbh/KxFo2rClRQXvw/ldXkJJtlCW2khKU6APzJOsnbGSjxnxXlzzUrDTExEjvL4hqStiGaphIEiQJUhapc6iqeUeRyXSXJe625pKTg2vWSaDmq6dB17Y1Nh5TR5BwDjVq0MhbRYBDmLxjvHwqJNy62l3HUKbXsUKA9KToI6RHr1mZRSc60ZrqHBaNhbEbnMNQsdIvw6oSLyCqEhaoSCqEhKoXi1AaTSGI81CgNzojgAlAJ2LUem9Se2MdaeULolWS1wO/HwwUlkIDapfJnJN6bIUattVxWdKuhA1np0RhZ20YcDaau/u1Q5+04UoKbXYfyur2dINMNhtpISkdp2knWYyEaO+M4vealYWZmYkw8xIhqVtQyo6QIVa4QfUz943+6L/Jr9RYrqweleRXOI+iQtUrBwffSUr1u+A7GTyt6Oz934UiX2lRtvetzX4l/wAVUTcm+gt8Xe65jc5aIi+TS6XkF6i11ueKuPnHKDp8TxWSt3pZ8B7KwxTKmSBCQISCqWq0LUshiYHzqKkeisYLT/SoYj9IlwJyLB5puw3KdKWjHlXVhOp3blXZqw59nFhxMwj7L2Dg6AvQrrMWTJyVjCkVuacRsW7s7LqK1obGPG/591EP5Qus4TEq4306ieioAp7TEsSLIg/43grYS2VkKKK0r4FeIywliMUuA7KA/nWENlxMQp4yjgEVLSsDmWjdOa0snpKQO3H9I7bZLq3uTL8pWU+1hr3qPmcrZhzmtpCK4Yc5XsqNPsiUyz4LL3XqumMoJh4+yjB/cUlsmrRmzeUlYH2niUjHYDj2CCJOS0uKV8gsvOW1Bac6K/OPdeVcbDyCl2aKeOeWNRFGx/p+t7eyKWatmJE+2H9o9Vl5zKCLE+2EM0evwrcBTRFOXEmpVAXEmpXscrlIEiQISBCQISBKteekmnklDqErSdSh+mw9Ih6DHfBOcw0KfgTMSA7OhuIVLtXIFQqZV2g/y3cR1JXp7R7Y19nZYzUuA17jTj6LRy1vsN0dvmP4VXnbKnWf4jC6faSLye1NRGxlcthEF4B9D6q5hTEtGvY8KNM6Nhi01rgkcw8QpOgO4rwzw1COImVbafYw+ZSiBiV8ofcWaIBJ2JBJiqmcpZp2yjf7iujDhtFXFS9n5Hz75BLZbH2neb+Wn8oy85bMMuzoj848VBj2tKQBzq+F6uliZBS7VFPHPK2EUbH+nX7eyM/M2zEfVsMZox3rPTmUEaJVsL7RjvVtSAMBgBgANUUxcTeVQOcXGpXsIkSBIkCVVrhB9TP3jf7ov8mv1FiurB6V5Fc4j6JC1SsHB99JSvW74DsZPK3o7P3fhSJfaVG2963NfiX/ABVRNyb6C3xd7rmNzlpCL2qaC6BkRaUuiSaSt5pCgXKhTiARVxZFQTWPni3JeK+eiFrSRXBZq2ZSPEmi5jCRQbB3Kd44ld4Z71v4xUcjj9Q8FVcgmuzPApxxK7wz3rfxg5HH6h4I5BNdmeBTjiV3hnvW/jByOP1DwRyCa7M8CnHErvDPet/GDkcfqHgjkE12Z4FOOJXeGe9b+MHI4/UPBHIJrszwKccSu8M9638YUSkwNjDwRyGa7M8ChtiV/wA9jvW/jCiWmBsYeBXTZKabsY7gVpvqsxfpqlFdamT/AHh9vLm7M71UhgtJnNDxxWEMWRsku1mOi+0DtzvVOF9qHr+q3mbQkUeg7LJ/pW0P0MMugzTuc1x8io0SXnn85rj5FZOOJXeGO9b80N8kj9Q8E3yGZ7N3ApxxK7wx3rfxhORx+oeCTkE12Z4FOOJXeGe9b+MHI4/UPBHIJrszwKccSu8M9638YORx+oeCOQTXZngU44ld4Z71v4wcjj9Q8EcgmuzPApxxK7wz3rfxg5HH6h4I5BNdmeBTjiV3hnvW/jByOP1DwRyCa7M8CnHErvDPet/GDkcfqHgjkE12Z4FOOJXeGe9b+MHI4/UPBHIJrszwKccSu8M9638YORx+oeCOQTXZngU44ld4Z71v4wolI/UPAo5DNdmeBTjiV3hnvW/jC8lmOoeBRyGa7N3ArG7aMir0nZZXWto/qYcbCm27A71T7IM8wfa1w8isSX7OGIXKe8z8Y6zZzB3qu820cH+qzt2rJpFEvsAbA42P0MNugTTtrXcCmXys4/nMcfIr644ld4Z71v4xyJWY6h4LjkM12buBTjiV3hnvW/jHPI4/UPBJyCZ7M8CnHErvDPet/GDkcfqHgjkE12Z4FOOJXeGe9b+MHI4/UPBHIJrszwKccSu8M9638YORx+oeCOQTXZngU44ld4Y71v4wcjj9Q8EcgmuzPAqv5dWiwuUKUOtrVnGzRK0qOCscAYvcnJeKy0GFzSFb2LKxocznPYQKHaKKgx9BjYtErBwffSUr1u+A7GTyt6Oz934UiX2lRtvetzX4l/xVRNyb6C3xd7rmNzlpRe0TK+S2Ng7IimQlialgXWcV5m07B2QfT5XswjPOKZtOwdkH0+V7MIzzimbTsHZB9PlezCM84pm07B2QfT5XswjPOKZtOwdkH0+V7MIzzimbTsHZB9PlezCM84pm07B2QfT5XswjPOKZtOwdkH0+V7MIzzimbTsHZB9PlezCM84pm07B2QfT5XswjPOKZtOwdkH0+V7MIzzimbTsHZB9PlezCM84pm07B2QfT5XswjPOKZtOwdkH0+V7MIzzimbTsHZB9PlezCM84pm07B2QfT5XswjPOKZtOwdkH0+V7MIzzimbTsHZB9PlezCM84pm07B2QfT5XswjPOKZtOwdkH0+V7MIzzimbTsHZB9PlezCM84pm07B2QfT5XswjPOKZtOwdkH0+V7MIzzimbTsHZB9PlezCM84pm07B2QfT5XswjPOKZtOwdkH0+V7MIzzimbTsHZB9PlezCM84pm07B2QfT5XswjPOKZtOwdkH0+V7MIzzimbTsHZB9PlezCM84pm07B2Qn0+V7MJc92K+ggbB2QokZdpBDBUIzjvKGJi4Vg4PvpKV63fAdjJ5W9HZ+78KRL7So23vW5r8S/4qol5OvaJFoJ3n3XMYfctKL3SMxTV68g0jMUXpBpGYovSDSMxRekGkZii9INIzFF6QaRmKL0g0jMUXpBpGYovSDSMxRekGkZii9INIzFF6QaRmKL0g0jMUXpBpGYovSDSMxRekGkZii9INIzFF6QaRmKL0g0jMUXpBpGYovSDSMxRekGkZii9INIzFF6QaRmKL0g0jMUXpBpGYovSDSMxRekGkZii9INIzFF6QaRmKL0g0jMUXpBpGYovSDSMxRekGkZii9WDg/8ApKV63fAdjLZVPa6AwA/7fhPwNpXfH+DWx3FKWuUQpS1FaiVu4lRqT6e0xiQ9wFAVJXxyX2JuaPfd88LpH4lJROS+xNzR77vng0j8SlonJfYm5o993zwaR+JRROS+xNzR77vng0j8Siicl9ibmj33fPBpH4lFE5L7E3NHvu+eDSPxKKJyX2JuaPfd88GkfiUUTkvsTc0e+754NI/EoonJfYm5o993zwaR+JRROS+xNzR77vng0j8Siicl9ibmj33fPBpH4lFE5L7E3NHvu+eDSPxKKJyX2JuaPfd88GkfiUUTkvsTc0e+754NI/EoonJfYm5o993zwaR+JRROS+xNzR77vng0j8Siicl9ibmj33fPBpH4lFE5L7E3NHvu+eDSPxKKJyX2JuaPfd88GkfiUUTkvsTc0e+754NI/EoonJfYm5o993zwaR+JRROS+xNzR77vng0j8Siicl9ibmj33fPBpH4lFE5L7E3NHvu+eDSPxKKJyX2JuaPfd88GkfiUUTkvsTc0e+754NI/EoonJfYm5o993zwaR+JRROS+xNzR77vng0j8Siicl9ibmj33fPBpH4lFE5L7E3NHvu+eDSPxKKJyX2JuaPfd88GkfiUUTkvsTc0e+754NI/EoonJfYm5o993zwaR+JRROS+xNzR77vng0j8Siicl9ibmj33fPBpH4lFFnkOD2yWHEutSqULTW6oLcqKgpOlWwkQhe43EoX//2Q=="/>
          <p:cNvSpPr>
            <a:spLocks noChangeAspect="1" noChangeArrowheads="1"/>
          </p:cNvSpPr>
          <p:nvPr/>
        </p:nvSpPr>
        <p:spPr bwMode="auto">
          <a:xfrm>
            <a:off x="155575" y="-1333500"/>
            <a:ext cx="4800600" cy="2781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data:image/jpeg;base64,/9j/4AAQSkZJRgABAQAAAQABAAD/2wCEAAkGBxQSEBUUExQWFRQWGB4aFxcWFxwZHRYcGBocHhgbGhocHCgiGB0nHBgYIjEhJSksLi4uGB8zODMsNygtLisBCgoKBQUFDgUFDisZExkrKysrKysrKysrKysrKysrKysrKysrKysrKysrKysrKysrKysrKysrKysrKysrKysrK//AABEIARMAtwMBIgACEQEDEQH/xAAbAAEAAgMBAQAAAAAAAAAAAAAABQYCAwQBB//EAEkQAAIBAwIDBQYCBQcKBwEAAAECAwAEERIhBQYxBxNBUWEUIjJxgZGhsSNCUnKyFTNic4KS8DVjZHSDorPBwuElJjRDRFNUFv/EABQBAQAAAAAAAAAAAAAAAAAAAAD/xAAUEQEAAAAAAAAAAAAAAAAAAAAA/9oADAMBAAIRAxEAPwDkpSlApSlApSlApSlApSlApSlApSlApSlApSlApSlApSlApSlApSlApSlApSlApSlApSlApSlApSlApSlApSlApSlApSlApSlBreUCstYq6dmscM0UySRRu8bg5ZATpcbbnyKt96qnDeHauKi0IyFnYMP6CZb7aQPvQcizA+NetKBX0DtE4NGti0kUSI0TK5KKFyvwsDgbj3s/So/su4WksU00qK4LhE1qDjSMsRnzLD7UFRVs17WF7eCW6l7pNmkbQka+AOBhR8s1vm4dcoup7eVV8yh/wPrQa6Vqt3aQ4jVnOM4UFjjzwPnW+3s7iRmVYJSV+IaCNO2cHPjjf60GNYtIBWNosszFYonkYdQq5x8/L61Z+z3hrG8mS5gIxEColTb498ZGD9KCtq+a9rdzOQnEp4416OAqIv8ARU7KK8bhl0F1G2mC+eg/l1oNVK1xS6q2UClKUClKUClKUClKUClKUE12d3Xd8Q0HpMhX+0vvL+TVbLHgRXjlxc491rdNP77Eo/4Rr/er5vHcmGaKYf8AtyK/0BGr8M19m4zfCG1lm8FjLD7e7+JH3oIfhXEV4jDfQ+CyyQD1XThT98mo3hxaw5f1N7svckkdP0kucfYsPtUB2TXJju5Yz0mj1f2ozn8nb7VNdrl1+ghgHWRyx/djxj/eYfag97P7OKz4YbxxlmRpGbx0LnSoPrjPqTXPyz2hyz3aRTRIiSnClScqf1Q2fiG2PDc12ckTR3fDGs3bDqjRsPHQ2dLj7/da4uWOz6WG7SWaRGSI6lCZyx6LkH4RvmgkrbhK2/HA0Y0rPbyMVHQMjoGx89QP3rXznz2bKcQRQiV9IZizFQNXwjYEk7An5ittvxZLjjipGQywW0ilhuC7uhYA+mlR96pvaPGTxKUjrojx/doLzxa9ThPDw0aBnLAAdNckmSzMevgx+gFauQ+cHvmkjlRUkjAYFM4ZWODsehBA+9Z8Us14vw1O7cK+VcZ30SKCGVwPmw+xrXyDyg9k0kkzK0kgCgJkhVBJO5G5Jx9vWg5+We6/lriOrHfZTRnrp0jXp+uM+lTc9xfxzse6hmtt8CNiko/Z2c6Sc9dxVYseDWtzxe+E4PfJIrRFZGQ6dChtOlgcgnr5Gpbg/CeJw3fv3SS2mo+64LPp30gHAII23JPT1oKRzHfLLeOywSW7YHeJKqqdXicKSNxjfO9cdWPtInRrxAhBZI8PjwJOVB9QM7etVygUpSgUpSgUpSgUpSgUpSgwlAIwa9lvpGXQ00jJsNJdiNugxn0FWLs84ZDcyXAnjEgQJpDZ21Fs+PoKnLeLhKXZshFG05JzqQvgkFtOs5wQPAdNqD59HLpYMjFWHRlOCM+o9KzknaQhpJGkIGAXYsQPIZ6CrxxWx4Twxtdwme9JKKytKEUYzpXwUZ8flXF2i8AhhtlubdBGdSgqmyuJNlwOgOSOnnQVDOlgyMUYdGUkEfUV1y8YuZF0vcysvlrx+WM1a14PY8MtFn4jpZ2wDrBYaj+pGnjjff0J2rKbgdlxG0M/D9KuM40ZUFl6o6eB9fkelBSLYmJtUbsjdMqdJ36jb6UeYuxZ2LserMck46bmrbyZy9bmzN5eAMmGbD/CiJnJYeJ2Ox8qkeCjhPExIttEoMYGorGYmXVnBBHXp40FEtbh4WLQyvGT1KMRn5jofqKzl4rcM4drmUsBjOsjb0AIHgKsnInAYZJ72G4RZTbyBATnp72+x8QAalIF4RHdexiJGmLaTqQuAxydGs/CfT6UFAKln7zWxkznXqOrPnnqDXe/F7srpN1Np8tX/Pr+NSHO3A0tLhO62ilUkLnOgqRkDP6pyMfWoYUGuOLGT4nqTuT8z41spSgUpSgUpSgUpSgUpSgUpSgtnZP/ADt1+7H+b1C2K/8AmLP+kv8AwtWHL3HnsmkKRq/eAA6iRjTnGMfM1yQ8SZb32vSuvvC+nJxkggjPXoaCX7ZlzND/AFL/AMVWPniQLwmFj8KSWjH5LJGT+ANUnmbjD37KzoqaVKgKSc5O/WuvjfM8lzaC2eJFX3PeBYk6MY26DpQfQeb+Mm2gEy2rXa6twmCVB6PjScjoM48q5uWOPzXMJlWy9nQNt3snd6tI3YARfD4ZPlVN4FzrPaxiNlEyLsuSVZR5ZAOR8xWXGebby9iZIoGSI7OyBnJ811Ywo88UEvy7wW2t+Hm+a29oldWnKhe8b32LBIwdtgQM48M1Mcj8xveiQmza1iTAQtkayc5wNC9BjpnrVU5C49eBDBBAtxHEAd5BGYwxOAC3xDIO3hXRc9otylyyPbxqEJV01lmz++Nh8seNBKciqRxHiuQRm4BGQRkHVuPMetUmBP8AxvP+nH/imp2DnudromO3QtKEjVS5/VLY3wOpc/aofiVrc2l2lxPEqO8plVQ4YEqwYjKk4HvCgsvat8dr/tP+iqeKkOP8wvemMvGqd3qxpJOdWPP5VwA0ClCaZoFKUoFKUoFKUoFKUoFKUoJHlrl83zyqJe77sKfh1Z1E+ox8NTtr2Ztg97c4OTp0JtjwJ1Hc43OOnrWPZP8Azt18o/zeq7fzOeOFy7aluVVdzsoYLpHkMZ29aDXzDwiWylWN/f1/zbKPj3xjHg2T09asnD+zmR01Tzd2x/URQ2n5sfH5D71YuZIlbiPDtWNnmI+YjGP8elVHtbndrmKIkiIR6wAcBmLEEnzwAB6Z9aDn5o5MmtIzKj97EPi20ugJxqI6FR4nO3lX0HlXgRtLYwmTWWZm1adPxDpjJqG7N5Wm4ayykuqs8alt8ppGxJ6gFiPpWvsqGOGuMk4llAJOdgBig95F5cNhd3ERl73VDE2dOnHvyjGMny61pvOzvvriaZ7gr3jllVVzpG3Uk7nbwqH7Ex+kutyToi6nPi/nUZxWZzxzWXbK3KKu591QVGkeQxnb1oNt3wKazv7eMupLyKYpNJIO4+JfMeWfLeprnLhlxNd2UE08bGUyhGSEpowFJyDI2rOB4ipTtA/9Zwz/AFk/9NZc3f5W4T+9P/AtBFx9mj6/euR3eOoTDZz0wSRjpv6+lRnNPKUljH3yyd7ECA2RpZMnAJxsRnbPhkV09sTs0sEeo6NDNpB2LasZP0qV4wxbllixJPsa5YnfoN8+dBCctcmy3kYmeTuomHuYGpnHnjYAffNST9mja/duvcx4x5bP0bBHrUj2jyNFwoLESqExoSu2ExjGR0Bwo+tQ3Y5M+q4jBJiAQgdQrHIOPLIHT0oK7f2vcXEkBbWY206sYzsD08OtYV1czf5Tu/6z/oWuWgUpSgUpSgUpSgUpSgnuQeLw2kk5mYqHCafdZs6S2eg9RUPc3CHiLTgnu/aA+cH4dYOcdele2nDJ5lLRQvIoOklcYBG+OvqK57GKSZykUbO4BJVRuACAc59TQWTnvmRJpLWW0fVJA7PujAbhcA5AyDgjapK55k4XfRqLwBGXosgYaSeul0G4+v0qkzQOkvctGyykgBCN8t8P3yKs3IXC5or8+0QtGGibTrA30smcdemR96DfxnnG2S1Ntw/fI0hlUhIwfixqwWbBP3zWjkDmOC1gaCclBqLK2lmBDDcHTkjp+NaeZ+BXM3EZzBbs0Y0e8NKqToXOCSM/Sq9ewvC+iaNo28mHX5HoR8qC5cC4vw20upTAdETxRj3UkILq7luoyNivpVVvLhG4i04P6Mzh84Pwhgc46+FY8N4ZPcAmCFnUbatgPuxAP0rXxG2ltyBPE0eemRsfkRkH70Fp5u5it57iyeNyywza5DoYYG3mN/pXvMHMdtLxCwmRyUgaUyHQ4061UDYjJ6eFVleGXBjEq28jRsAVZVyDk4GMb10T8vXcaa3tnCjc40kgeoBJoOvtA4nFdzRNAxYLGVJ0su5bPiB4V23/AB+2PBDa6z3vs4jK6G6jGRnGPxqsQuCNqSRgigvvB+KvDw1RxK3PcKijvPdlV4zgIXRSWBwVycepxXfyXxmzmMkdhGViTBZwhRS7eAzuxwPHwxVW4Dzu9vEIZou9jUaVIIDBR0Ug7MBXXddof6MrbW3dk9GfThT5hV6n60Fd5j34ldEdO9/JQPzBrnrVGpyWJJZiSSfEnqa20HlKUoFKUoFKUoFKUoLV2W3+maeAnZgJF+a7N+BX7VJ8ocH9mveJSt7qCQBCemhl70nP9sD+zVI4Leez3kEvgHAb91/db8Dn6V9E7TLox8LuNJ96UCJSP84QCf7uo/Sg5uKcE18btpse4IXdj4aoiFX/AIo+1Lfife8eeMHKwWxX+07Kz/hoH0qb4BxISWENw+36EM/oVX3/AMVNfPuzKRpeJzzP8UiOx/tODj6dPpQSPOfO9xb33cwhNEejVqGS5cAkZz7owQKku0vhwnjtFGzPdJHqHULIrFx/ug/QVTe0OPPEpv8AZ/wLVz7TblorW2lUZMd1E+PPSj5H1FBK8dgu44Y4uHLCmnYmU4CKoGkKoG5PmfL1rCbhst1w94b5YxMVIJjOpQV3R1yAVPQ4+fhXPxyzbiVvFJZXjwEZOUJIYMN1cA5DAj6b+dcN5ajh9gxurqW4nIbSTK6l2bZVRQw90eJ+ZoOrgXEGtuBQzEamjtg2PAsPD5Zrk7OeaJ7x50n0HQqMpVdOzFgwI8tga8hjI5bRT19kAPzqL7IkxPc/1cf8TUEDxuMJfXCKMKJTgDwzv+ZrRXVzGv8A4jc/1h/IVy0AivAK9pQKUpQKUpQKUpQKUpQKUpQaZnHQ15Jkj3mZh5MxP4E7VduzqO3njlilhieSNgwZkViUf1IzswI+oqv8v8HLcXa1cakhZmcHoUXdAfA51J96CGV9sB20/shjj7Z/xmsfaAp2YqfMHBq/8V4LBdcTW1jjSKO3i7ycxqELGQ4RMqPEAn5Vv4nzJw2yl9m9nB04DmOFGVM/tEkEnBycZNB88yCCSSSfEkk/evS5bYuzDyLEj8dquHP3LkUcKXdsoVNcYkRPhZZHVQwHhuwz4YNdHadYQwW0LRRRxsZgCURVJGhzvgb9KCjJKYzlJGjJ/ZYrn7GsJZNR1SOXbzZix/E19B7P+Gwy2DPJDG7a3Gp0VjsBjcjNe9nfCbe44VG00Mbs3eBmZBqwHYfF1Gw6+FB8/SbI0h20/s6jj7dMVuVSN1YqfQkfkas3NnG7KW3ENqgDJIMFYgq6V1BtLY3GcfOq4nSg8VfEnJ8zvWVKUClKUClKUClKUClKUClKUClKUHbyrxD2a/ic7I57t/k+AD9GwfvX1P8Ak6KK4muzszxqrn+jFqOfsf8AdFfJuHcuTX2sQsi6NOosSMas7jAPTGavfaLxHubEQhsyTYT10jHeN9QMf2qCD7M+J95xC9d9nucSLnyRmGkeeFZdvSofm/li69um7uCSVZn1I6Lke91DHouD542qLtwyFXRijqcqy9Qas8PaDdquGSFz+0Qy/cBsUE3zYRZ8FWJyCwEMQ9SHQsR8grN9Ky7UrGWazjMMbSlZQxVAWbSUYZAG53I6edULjvEZbttc76sfCoGFXzwPXz61P8L5i4jbWqsYO9t1UFJHB2XovvBveHTqM0Fn7P8Ah8kHDisyFHYu+htioYbAjwO3Q+dR3Z6f/L4/cn/ieufgfF+K3kbyRG00aiuHVgRsMhcN038c75qt8G5jngtPZUEXdYYbqS3vk6twwHUnwoI2xQBB8q6KwjAAArPNApTNM0ClM0zQKUpQKUpQKUpQKUpQKUpQd/KtndTXDJa3DW4wDK43wM4GFI3brjpVpuORIJZP0t7NJcY6vIhb+5jYegqH7PeHzyyzNHO0MQ0h9CqWc7kAagQoAzvjxFSHDxwheJLoczXzSthiXf8ASBW1HIAUYAbwxQVfjPA5ra6W2H6RpMd0RtrB8wehHjVqg7PoUQG5uSGP7JVFz5LqGTUpxLB47aZ//LMR+8GUfkWqk9qpzxDEnwiJdGemCTqI+vX5Cg7+M8iGKWLExNtI4R3OA0WrOCf1SCcDPqNqu83BIzw4WhlPdiIR97lckLj3s9PD5V894r/KJ4URJoNoYlznGvRldHXfOdPrVju1A5aUeAtE2/u0DlHgcka3EcF66xxzlRiOJtX6NCWJKnz8NtqqfJvLMl9qbXohRtLPjJZvEKOnzPhnxq29kH/oJMf/AHN/AlZ8qkrwDMH853UzDHXXqfP1zQam7P7dgVjuX7xeu6Pj95QARVa4Zy3I3EGs52KEIXDoMhgMYK58N/HxyKh+SXK8QtjFnUXw2PFSDrz5jGTv4ivqnEQP5ZsyPi9muc/IPDpz9S2PrQQq9nsKOe9um0scRjKoTtvknqc+XpUFzhys9loaNzJHI4jAYe8rn4QT0IO+D51ydq4LcRbJJCQpp/o5yTjy33q59o4kPDou7BMvfQFAOpYHb570HDbcgRRoDd3JVj4KVRQfIFt2+f5VH8y8nG1i7+GUyRDGoNjIBOAwI2YbipviHMNrJFGnFrUwF84WdBIhZQNRRxnHXxwd60cwcAR7Ay2VzKIVjLCNZWeGRF3KgEnTgA4xtt0oKUh2r2tdufdFbKBSlKBSlKBSlKBSlKCZ5O5kFk8iyKTFIQ2V3KMBjOPEYx67CpluauFwSGaCDVMx3ZIdDe98R1Nj1O3WqTguwRFLu2yqoySflUyvI99p1d0g/omRdX26fjQSXN3NVvJ3M1rk3MTghmjIwmG1oSfAkjIFd0nN/DrlVN1Cda9FeMyYP9FgOmfP7VRLpTC7JKhR16qwwf8AuPUVLWfKN5ModYgqncd4wQn6dfvQdfOvNQvI+4hUrDkFmYYL6fhAHgoO/wBKkeX+brZLJLa6RiETQRo1q6jpkfLFVXi3DprQgTxlAejAhlPoGHj6V1Ly1dvGkiQFkcKVwy5If4TjOwwR8qCxcA5vtLczqEdUeYvGqx7BSiDoDt7yn71Bcl82+wBopVLQMxYY+KMnrgE7g9cefnml5yhexIXaJWAGSEcMwHj7vj9M1K9nPBDKWnmhR4HT9GW0tkhsH3TnHTrQd9vzbwqJmlgi/StnOiHSxz1GSABUFwzmnPEzd3AITu2jRUGrQpIIHr45NOZ+V51vnMUCiKWQLDpZACe71Eac+78D/atMXKF8zlO5C4GSzOoXf1Gcn0oOTnK9S7unlj1aSiqNQwfdBzt9anebOa4p7SOODvBKkkTglcAGPfrnffFQVnwK6llkijiy0TFXbICqR4ajsfpXVe8pXsKl2iDKNz3bhiB542P2oLF//Y2N1Eq3sPvDcq0ZkXONypG4B9d64uYOcYPZTbWUZVGXRnToCqeoVeuTk7+vjVUtImncRxIXduij8z4AepqZPJl9G0bmJWAdSwR1LABhk48dvLNBCK2kDKsPAZUj7ZG9bNZHVSM+YI/Or52qyFVsyBqPtIwo21HGw9M1HdpHEZWjh723eACRsFnRsnT09wnH1oKvQmu7hnLV5cIHjjAQ9Gdgmr1A649cVzcW4Nc25VZYiNbBUZSGVmY4A1Dofnig5jOM1sBr6FwblnTw4pLbx+06ZMZCMcnVo9/f08a+fTWUsD91MumQAEjIOx6bg0HlKUoFKUoLf2V2as1xMRllKxr6AjLffb7VDXfPl0t676x3CSFe6CrgqpIO+M6sDzrp7P8AjiW00kcpCpNghjsFdcgAnwBB69MgVPHkCA3ntPfHuy/ed1hdJbOfjz8Od/wzQRlnxy14txK2CRODCsjt3gXDBdOgbMc4Y5rLtC5quYboQW792FQMzaQSxbOB7wOAAK95i5vjTiEBiAeKDUJWQD3u8ADBSPi0gffNSfMHK8HE2S4iuNJ06SyAOGXqMg7hhk/fcUHtpL/KnBn74DWVdSQMYeLOl1/Z3AP3rMcUa34FDMmNYtYdOemWRACR44zXHzFfw8M4abWBtUxQqi5BbL51SPjp1J9TgV7xXA5fjUEZFvAMZHh3dB72YcduLkXC3EneGMoVbSFOHDZHugZHuitHIfEpf5QvLXV+ghLmNMAaS0pJ3Ayeprn7JMKbrJAz3XUj/OVo5Nuki41eB2C96WCEkAEh84z6j8qDbLxmeTmAWzvmCKXUiaQMH2c/rYyfjb71JdoXNU1o8UUGkMyl2dhnABwAB9yTXl/y4kXFYr0TEmafSYyFAUdw4yDnJ/mx186hO1QarqPBB/Q+Bz+uaCc5c4leXFke4t1jkfURcSMAjSMcs4jClmGT+A3qb5VsL2FXF7crcMSCumPTo8xnA1Z+VR/C9F9wsQQztA/dqjNGRrjK4yMHoDgjwyCcGtvJvAIrDXF7SZ55PfbWw1YXbZckge91OetBw9nFiiG+lAGTdyxj0SJzhR5DJP4VVbLn67a6SQuDA0gHdaRgIzY2PXVgg5zVn4Bdx2N/c2ssoKzyG4jdsKA0zEvEd8eC4896wi7PbeK5Fw05EKP3gjbSFBByAXJ+EHHgPLNB72qf/B/1pf8AlXXz7YLPPw6J90a5bWPMLEzEfXH51ydpxDCywQcXSk4I9N6y7SuIdy1jMmGMVwWKgjddBVh9ifrig1do/Mc9tJFDbsIyyF2YKCcBtKqMggDY/hURL2hxvZGG4R2n0n31VNOtTmN8E7EEKenUVZOOcEt+LxxSxT6WUEBlAbY7lXUnIIP45rm5img4dw32WNg8pQooOkuS5JeRvLqT9gKDu5b4vNLwg3Ej6pu7lOrSBuurTsNtsCvmsvEJLhu9mfU5ABOANh02G1X/ALP2jl4WbfWFYCRGGfeUOTg48djUdwHk62W5ngmYzLGkRRmbRu+rV8JA8BQVMGva6+YLVIb2aKIYjUrp3J6qpO567k1yUClKUGLoDWr2fbGTjyycfbpW+lBrWIAdKw7jB2JHyOM/at9KDSluBXogFbaUGp4QaGAY6VtpQc/sorZFCBWylBpaDfI2PmDg/hWK2oB1b6vPx+/WuilBoNsDnO+fP/G9eNbZGCSR5Ekj7GuilBoW1A8K9S3ArdSg09xg5BIPocflXscAFbaUGl4ATmsfZR5V0UoMI4wKzpSgUpSgUpSgUpSgUpSgUpSgUpSgUpSgUpSgUpSgUpSgUpSgUpSgUpSgUpSgUpSgUpSg2JCxxgE5OB8/KhgbyPTP0zjP3qQsB+hOPiJbT89I/wCVernSMde6XHz17UHA9q46qemfoOteLbsTgKc4z9POpMLuWOQpV9S+TbasfOs4fjyOmmMb46E7/gKCJWBiAQDg5x646/lWXsj4B0nBxj1z0qVgUABfLWR9CR+RrWGxk+GmL8xQRncN5Hx/DrWXsb7+6duv061K3SYQ+mR/fYGua690yt4s2kfLqxoOJrVxjKnfp65r02jg40nIGT8vOpZPjP7yfw1hZnAXPipH3fFBEPGQASMA9PWsKkeKDCxjyBH2wKjqBSlKBSlKBSlKBSlKBSlKBSlKDNZSMYJGDkfPzr3v2xp1HHXFKUHrXLnqxO2OvgaxMrEYJONvw6UpQem4bOdRzv8Aj1o1wxGCxIHQZpSgNcMerHfr9OlZe1v01Hf1pSg8a4Y4yx26b9KNcMTksc/Py3H40pQYPIT1Of8Av1rGlKBSlKBSlKBSlKD/2Q=="/>
          <p:cNvSpPr>
            <a:spLocks noChangeAspect="1" noChangeArrowheads="1"/>
          </p:cNvSpPr>
          <p:nvPr/>
        </p:nvSpPr>
        <p:spPr bwMode="auto">
          <a:xfrm>
            <a:off x="155575" y="-1614488"/>
            <a:ext cx="2247900" cy="3371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4" name="AutoShape 6" descr="data:image/jpeg;base64,/9j/4AAQSkZJRgABAQAAAQABAAD/2wCEAAkGBxQSEBUUExQWFRQWGB4aFxcWFxwZHRYcGBocHhgbGhocHCgiGB0nHBgYIjEhJSksLi4uGB8zODMsNygtLisBCgoKBQUFDgUFDisZExkrKysrKysrKysrKysrKysrKysrKysrKysrKysrKysrKysrKysrKysrKysrKysrKysrK//AABEIARMAtwMBIgACEQEDEQH/xAAbAAEAAgMBAQAAAAAAAAAAAAAABQYCAwQBB//EAEkQAAIBAwIDBQYCBQcKBwEAAAECAwAEERIhBQYxBxNBUWEUIjJxgZGhsSNCUnKyFTNic4KS8DVjZHSDorPBwuElJjRDRFNUFv/EABQBAQAAAAAAAAAAAAAAAAAAAAD/xAAUEQEAAAAAAAAAAAAAAAAAAAAA/9oADAMBAAIRAxEAPwDkpSlApSlApSlApSlApSlApSlApSlApSlApSlApSlApSlApSlApSlApSlApSlApSlApSlApSlApSlApSlApSlApSlApSlApSlBreUCstYq6dmscM0UySRRu8bg5ZATpcbbnyKt96qnDeHauKi0IyFnYMP6CZb7aQPvQcizA+NetKBX0DtE4NGti0kUSI0TK5KKFyvwsDgbj3s/So/su4WksU00qK4LhE1qDjSMsRnzLD7UFRVs17WF7eCW6l7pNmkbQka+AOBhR8s1vm4dcoup7eVV8yh/wPrQa6Vqt3aQ4jVnOM4UFjjzwPnW+3s7iRmVYJSV+IaCNO2cHPjjf60GNYtIBWNosszFYonkYdQq5x8/L61Z+z3hrG8mS5gIxEColTb498ZGD9KCtq+a9rdzOQnEp4416OAqIv8ARU7KK8bhl0F1G2mC+eg/l1oNVK1xS6q2UClKUClKUClKUClKUClKUE12d3Xd8Q0HpMhX+0vvL+TVbLHgRXjlxc491rdNP77Eo/4Rr/er5vHcmGaKYf8AtyK/0BGr8M19m4zfCG1lm8FjLD7e7+JH3oIfhXEV4jDfQ+CyyQD1XThT98mo3hxaw5f1N7svckkdP0kucfYsPtUB2TXJju5Yz0mj1f2ozn8nb7VNdrl1+ghgHWRyx/djxj/eYfag97P7OKz4YbxxlmRpGbx0LnSoPrjPqTXPyz2hyz3aRTRIiSnClScqf1Q2fiG2PDc12ckTR3fDGs3bDqjRsPHQ2dLj7/da4uWOz6WG7SWaRGSI6lCZyx6LkH4RvmgkrbhK2/HA0Y0rPbyMVHQMjoGx89QP3rXznz2bKcQRQiV9IZizFQNXwjYEk7An5ittvxZLjjipGQywW0ilhuC7uhYA+mlR96pvaPGTxKUjrojx/doLzxa9ThPDw0aBnLAAdNckmSzMevgx+gFauQ+cHvmkjlRUkjAYFM4ZWODsehBA+9Z8Us14vw1O7cK+VcZ30SKCGVwPmw+xrXyDyg9k0kkzK0kgCgJkhVBJO5G5Jx9vWg5+We6/lriOrHfZTRnrp0jXp+uM+lTc9xfxzse6hmtt8CNiko/Z2c6Sc9dxVYseDWtzxe+E4PfJIrRFZGQ6dChtOlgcgnr5Gpbg/CeJw3fv3SS2mo+64LPp30gHAII23JPT1oKRzHfLLeOywSW7YHeJKqqdXicKSNxjfO9cdWPtInRrxAhBZI8PjwJOVB9QM7etVygUpSgUpSgUpSgUpSgUpSgwlAIwa9lvpGXQ00jJsNJdiNugxn0FWLs84ZDcyXAnjEgQJpDZ21Fs+PoKnLeLhKXZshFG05JzqQvgkFtOs5wQPAdNqD59HLpYMjFWHRlOCM+o9KzknaQhpJGkIGAXYsQPIZ6CrxxWx4Twxtdwme9JKKytKEUYzpXwUZ8flXF2i8AhhtlubdBGdSgqmyuJNlwOgOSOnnQVDOlgyMUYdGUkEfUV1y8YuZF0vcysvlrx+WM1a14PY8MtFn4jpZ2wDrBYaj+pGnjjff0J2rKbgdlxG0M/D9KuM40ZUFl6o6eB9fkelBSLYmJtUbsjdMqdJ36jb6UeYuxZ2LserMck46bmrbyZy9bmzN5eAMmGbD/CiJnJYeJ2Ox8qkeCjhPExIttEoMYGorGYmXVnBBHXp40FEtbh4WLQyvGT1KMRn5jofqKzl4rcM4drmUsBjOsjb0AIHgKsnInAYZJ72G4RZTbyBATnp72+x8QAalIF4RHdexiJGmLaTqQuAxydGs/CfT6UFAKln7zWxkznXqOrPnnqDXe/F7srpN1Np8tX/Pr+NSHO3A0tLhO62ilUkLnOgqRkDP6pyMfWoYUGuOLGT4nqTuT8z41spSgUpSgUpSgUpSgUpSgUpSgtnZP/ADt1+7H+b1C2K/8AmLP+kv8AwtWHL3HnsmkKRq/eAA6iRjTnGMfM1yQ8SZb32vSuvvC+nJxkggjPXoaCX7ZlzND/AFL/AMVWPniQLwmFj8KSWjH5LJGT+ANUnmbjD37KzoqaVKgKSc5O/WuvjfM8lzaC2eJFX3PeBYk6MY26DpQfQeb+Mm2gEy2rXa6twmCVB6PjScjoM48q5uWOPzXMJlWy9nQNt3snd6tI3YARfD4ZPlVN4FzrPaxiNlEyLsuSVZR5ZAOR8xWXGebby9iZIoGSI7OyBnJ811Ywo88UEvy7wW2t+Hm+a29oldWnKhe8b32LBIwdtgQM48M1Mcj8xveiQmza1iTAQtkayc5wNC9BjpnrVU5C49eBDBBAtxHEAd5BGYwxOAC3xDIO3hXRc9otylyyPbxqEJV01lmz++Nh8seNBKciqRxHiuQRm4BGQRkHVuPMetUmBP8AxvP+nH/imp2DnudromO3QtKEjVS5/VLY3wOpc/aofiVrc2l2lxPEqO8plVQ4YEqwYjKk4HvCgsvat8dr/tP+iqeKkOP8wvemMvGqd3qxpJOdWPP5VwA0ClCaZoFKUoFKUoFKUoFKUoFKUoJHlrl83zyqJe77sKfh1Z1E+ox8NTtr2Ztg97c4OTp0JtjwJ1Hc43OOnrWPZP8Azt18o/zeq7fzOeOFy7aluVVdzsoYLpHkMZ29aDXzDwiWylWN/f1/zbKPj3xjHg2T09asnD+zmR01Tzd2x/URQ2n5sfH5D71YuZIlbiPDtWNnmI+YjGP8elVHtbndrmKIkiIR6wAcBmLEEnzwAB6Z9aDn5o5MmtIzKj97EPi20ugJxqI6FR4nO3lX0HlXgRtLYwmTWWZm1adPxDpjJqG7N5Wm4ayykuqs8alt8ppGxJ6gFiPpWvsqGOGuMk4llAJOdgBig95F5cNhd3ERl73VDE2dOnHvyjGMny61pvOzvvriaZ7gr3jllVVzpG3Uk7nbwqH7Ex+kutyToi6nPi/nUZxWZzxzWXbK3KKu591QVGkeQxnb1oNt3wKazv7eMupLyKYpNJIO4+JfMeWfLeprnLhlxNd2UE08bGUyhGSEpowFJyDI2rOB4ipTtA/9Zwz/AFk/9NZc3f5W4T+9P/AtBFx9mj6/euR3eOoTDZz0wSRjpv6+lRnNPKUljH3yyd7ECA2RpZMnAJxsRnbPhkV09sTs0sEeo6NDNpB2LasZP0qV4wxbllixJPsa5YnfoN8+dBCctcmy3kYmeTuomHuYGpnHnjYAffNST9mja/duvcx4x5bP0bBHrUj2jyNFwoLESqExoSu2ExjGR0Bwo+tQ3Y5M+q4jBJiAQgdQrHIOPLIHT0oK7f2vcXEkBbWY206sYzsD08OtYV1czf5Tu/6z/oWuWgUpSgUpSgUpSgUpSgnuQeLw2kk5mYqHCafdZs6S2eg9RUPc3CHiLTgnu/aA+cH4dYOcdele2nDJ5lLRQvIoOklcYBG+OvqK57GKSZykUbO4BJVRuACAc59TQWTnvmRJpLWW0fVJA7PujAbhcA5AyDgjapK55k4XfRqLwBGXosgYaSeul0G4+v0qkzQOkvctGyykgBCN8t8P3yKs3IXC5or8+0QtGGibTrA30smcdemR96DfxnnG2S1Ntw/fI0hlUhIwfixqwWbBP3zWjkDmOC1gaCclBqLK2lmBDDcHTkjp+NaeZ+BXM3EZzBbs0Y0e8NKqToXOCSM/Sq9ewvC+iaNo28mHX5HoR8qC5cC4vw20upTAdETxRj3UkILq7luoyNivpVVvLhG4i04P6Mzh84Pwhgc46+FY8N4ZPcAmCFnUbatgPuxAP0rXxG2ltyBPE0eemRsfkRkH70Fp5u5it57iyeNyywza5DoYYG3mN/pXvMHMdtLxCwmRyUgaUyHQ4061UDYjJ6eFVleGXBjEq28jRsAVZVyDk4GMb10T8vXcaa3tnCjc40kgeoBJoOvtA4nFdzRNAxYLGVJ0su5bPiB4V23/AB+2PBDa6z3vs4jK6G6jGRnGPxqsQuCNqSRgigvvB+KvDw1RxK3PcKijvPdlV4zgIXRSWBwVycepxXfyXxmzmMkdhGViTBZwhRS7eAzuxwPHwxVW4Dzu9vEIZou9jUaVIIDBR0Ug7MBXXddof6MrbW3dk9GfThT5hV6n60Fd5j34ldEdO9/JQPzBrnrVGpyWJJZiSSfEnqa20HlKUoFKUoFKUoFKUoLV2W3+maeAnZgJF+a7N+BX7VJ8ocH9mveJSt7qCQBCemhl70nP9sD+zVI4Leez3kEvgHAb91/db8Dn6V9E7TLox8LuNJ96UCJSP84QCf7uo/Sg5uKcE18btpse4IXdj4aoiFX/AIo+1Lfife8eeMHKwWxX+07Kz/hoH0qb4BxISWENw+36EM/oVX3/AMVNfPuzKRpeJzzP8UiOx/tODj6dPpQSPOfO9xb33cwhNEejVqGS5cAkZz7owQKku0vhwnjtFGzPdJHqHULIrFx/ug/QVTe0OPPEpv8AZ/wLVz7TblorW2lUZMd1E+PPSj5H1FBK8dgu44Y4uHLCmnYmU4CKoGkKoG5PmfL1rCbhst1w94b5YxMVIJjOpQV3R1yAVPQ4+fhXPxyzbiVvFJZXjwEZOUJIYMN1cA5DAj6b+dcN5ajh9gxurqW4nIbSTK6l2bZVRQw90eJ+ZoOrgXEGtuBQzEamjtg2PAsPD5Zrk7OeaJ7x50n0HQqMpVdOzFgwI8tga8hjI5bRT19kAPzqL7IkxPc/1cf8TUEDxuMJfXCKMKJTgDwzv+ZrRXVzGv8A4jc/1h/IVy0AivAK9pQKUpQKUpQKUpQKUpQKUpQaZnHQ15Jkj3mZh5MxP4E7VduzqO3njlilhieSNgwZkViUf1IzswI+oqv8v8HLcXa1cakhZmcHoUXdAfA51J96CGV9sB20/shjj7Z/xmsfaAp2YqfMHBq/8V4LBdcTW1jjSKO3i7ycxqELGQ4RMqPEAn5Vv4nzJw2yl9m9nB04DmOFGVM/tEkEnBycZNB88yCCSSSfEkk/evS5bYuzDyLEj8dquHP3LkUcKXdsoVNcYkRPhZZHVQwHhuwz4YNdHadYQwW0LRRRxsZgCURVJGhzvgb9KCjJKYzlJGjJ/ZYrn7GsJZNR1SOXbzZix/E19B7P+Gwy2DPJDG7a3Gp0VjsBjcjNe9nfCbe44VG00Mbs3eBmZBqwHYfF1Gw6+FB8/SbI0h20/s6jj7dMVuVSN1YqfQkfkas3NnG7KW3ENqgDJIMFYgq6V1BtLY3GcfOq4nSg8VfEnJ8zvWVKUClKUClKUClKUClKUClKUClKUHbyrxD2a/ic7I57t/k+AD9GwfvX1P8Ak6KK4muzszxqrn+jFqOfsf8AdFfJuHcuTX2sQsi6NOosSMas7jAPTGavfaLxHubEQhsyTYT10jHeN9QMf2qCD7M+J95xC9d9nucSLnyRmGkeeFZdvSofm/li69um7uCSVZn1I6Lke91DHouD542qLtwyFXRijqcqy9Qas8PaDdquGSFz+0Qy/cBsUE3zYRZ8FWJyCwEMQ9SHQsR8grN9Ky7UrGWazjMMbSlZQxVAWbSUYZAG53I6edULjvEZbttc76sfCoGFXzwPXz61P8L5i4jbWqsYO9t1UFJHB2XovvBveHTqM0Fn7P8Ah8kHDisyFHYu+htioYbAjwO3Q+dR3Z6f/L4/cn/ieufgfF+K3kbyRG00aiuHVgRsMhcN038c75qt8G5jngtPZUEXdYYbqS3vk6twwHUnwoI2xQBB8q6KwjAAArPNApTNM0ClM0zQKUpQKUpQKUpQKUpQKUpQd/KtndTXDJa3DW4wDK43wM4GFI3brjpVpuORIJZP0t7NJcY6vIhb+5jYegqH7PeHzyyzNHO0MQ0h9CqWc7kAagQoAzvjxFSHDxwheJLoczXzSthiXf8ASBW1HIAUYAbwxQVfjPA5ra6W2H6RpMd0RtrB8wehHjVqg7PoUQG5uSGP7JVFz5LqGTUpxLB47aZ//LMR+8GUfkWqk9qpzxDEnwiJdGemCTqI+vX5Cg7+M8iGKWLExNtI4R3OA0WrOCf1SCcDPqNqu83BIzw4WhlPdiIR97lckLj3s9PD5V894r/KJ4URJoNoYlznGvRldHXfOdPrVju1A5aUeAtE2/u0DlHgcka3EcF66xxzlRiOJtX6NCWJKnz8NtqqfJvLMl9qbXohRtLPjJZvEKOnzPhnxq29kH/oJMf/AHN/AlZ8qkrwDMH853UzDHXXqfP1zQam7P7dgVjuX7xeu6Pj95QARVa4Zy3I3EGs52KEIXDoMhgMYK58N/HxyKh+SXK8QtjFnUXw2PFSDrz5jGTv4ivqnEQP5ZsyPi9muc/IPDpz9S2PrQQq9nsKOe9um0scRjKoTtvknqc+XpUFzhys9loaNzJHI4jAYe8rn4QT0IO+D51ydq4LcRbJJCQpp/o5yTjy33q59o4kPDou7BMvfQFAOpYHb570HDbcgRRoDd3JVj4KVRQfIFt2+f5VH8y8nG1i7+GUyRDGoNjIBOAwI2YbipviHMNrJFGnFrUwF84WdBIhZQNRRxnHXxwd60cwcAR7Ay2VzKIVjLCNZWeGRF3KgEnTgA4xtt0oKUh2r2tdufdFbKBSlKBSlKBSlKBSlKCZ5O5kFk8iyKTFIQ2V3KMBjOPEYx67CpluauFwSGaCDVMx3ZIdDe98R1Nj1O3WqTguwRFLu2yqoySflUyvI99p1d0g/omRdX26fjQSXN3NVvJ3M1rk3MTghmjIwmG1oSfAkjIFd0nN/DrlVN1Cda9FeMyYP9FgOmfP7VRLpTC7JKhR16qwwf8AuPUVLWfKN5ModYgqncd4wQn6dfvQdfOvNQvI+4hUrDkFmYYL6fhAHgoO/wBKkeX+brZLJLa6RiETQRo1q6jpkfLFVXi3DprQgTxlAejAhlPoGHj6V1Ly1dvGkiQFkcKVwy5If4TjOwwR8qCxcA5vtLczqEdUeYvGqx7BSiDoDt7yn71Bcl82+wBopVLQMxYY+KMnrgE7g9cefnml5yhexIXaJWAGSEcMwHj7vj9M1K9nPBDKWnmhR4HT9GW0tkhsH3TnHTrQd9vzbwqJmlgi/StnOiHSxz1GSABUFwzmnPEzd3AITu2jRUGrQpIIHr45NOZ+V51vnMUCiKWQLDpZACe71Eac+78D/atMXKF8zlO5C4GSzOoXf1Gcn0oOTnK9S7unlj1aSiqNQwfdBzt9anebOa4p7SOODvBKkkTglcAGPfrnffFQVnwK6llkijiy0TFXbICqR4ajsfpXVe8pXsKl2iDKNz3bhiB542P2oLF//Y2N1Eq3sPvDcq0ZkXONypG4B9d64uYOcYPZTbWUZVGXRnToCqeoVeuTk7+vjVUtImncRxIXduij8z4AepqZPJl9G0bmJWAdSwR1LABhk48dvLNBCK2kDKsPAZUj7ZG9bNZHVSM+YI/Or52qyFVsyBqPtIwo21HGw9M1HdpHEZWjh723eACRsFnRsnT09wnH1oKvQmu7hnLV5cIHjjAQ9Gdgmr1A649cVzcW4Nc25VZYiNbBUZSGVmY4A1Dofnig5jOM1sBr6FwblnTw4pLbx+06ZMZCMcnVo9/f08a+fTWUsD91MumQAEjIOx6bg0HlKUoFKUoLf2V2as1xMRllKxr6AjLffb7VDXfPl0t676x3CSFe6CrgqpIO+M6sDzrp7P8AjiW00kcpCpNghjsFdcgAnwBB69MgVPHkCA3ntPfHuy/ed1hdJbOfjz8Od/wzQRlnxy14txK2CRODCsjt3gXDBdOgbMc4Y5rLtC5quYboQW792FQMzaQSxbOB7wOAAK95i5vjTiEBiAeKDUJWQD3u8ADBSPi0gffNSfMHK8HE2S4iuNJ06SyAOGXqMg7hhk/fcUHtpL/KnBn74DWVdSQMYeLOl1/Z3AP3rMcUa34FDMmNYtYdOemWRACR44zXHzFfw8M4abWBtUxQqi5BbL51SPjp1J9TgV7xXA5fjUEZFvAMZHh3dB72YcduLkXC3EneGMoVbSFOHDZHugZHuitHIfEpf5QvLXV+ghLmNMAaS0pJ3Ayeprn7JMKbrJAz3XUj/OVo5Nuki41eB2C96WCEkAEh84z6j8qDbLxmeTmAWzvmCKXUiaQMH2c/rYyfjb71JdoXNU1o8UUGkMyl2dhnABwAB9yTXl/y4kXFYr0TEmafSYyFAUdw4yDnJ/mx186hO1QarqPBB/Q+Bz+uaCc5c4leXFke4t1jkfURcSMAjSMcs4jClmGT+A3qb5VsL2FXF7crcMSCumPTo8xnA1Z+VR/C9F9wsQQztA/dqjNGRrjK4yMHoDgjwyCcGtvJvAIrDXF7SZ55PfbWw1YXbZckge91OetBw9nFiiG+lAGTdyxj0SJzhR5DJP4VVbLn67a6SQuDA0gHdaRgIzY2PXVgg5zVn4Bdx2N/c2ssoKzyG4jdsKA0zEvEd8eC4896wi7PbeK5Fw05EKP3gjbSFBByAXJ+EHHgPLNB72qf/B/1pf8AlXXz7YLPPw6J90a5bWPMLEzEfXH51ydpxDCywQcXSk4I9N6y7SuIdy1jMmGMVwWKgjddBVh9ifrig1do/Mc9tJFDbsIyyF2YKCcBtKqMggDY/hURL2hxvZGG4R2n0n31VNOtTmN8E7EEKenUVZOOcEt+LxxSxT6WUEBlAbY7lXUnIIP45rm5img4dw32WNg8pQooOkuS5JeRvLqT9gKDu5b4vNLwg3Ej6pu7lOrSBuurTsNtsCvmsvEJLhu9mfU5ABOANh02G1X/ALP2jl4WbfWFYCRGGfeUOTg48djUdwHk62W5ngmYzLGkRRmbRu+rV8JA8BQVMGva6+YLVIb2aKIYjUrp3J6qpO567k1yUClKUGLoDWr2fbGTjyycfbpW+lBrWIAdKw7jB2JHyOM/at9KDSluBXogFbaUGp4QaGAY6VtpQc/sorZFCBWylBpaDfI2PmDg/hWK2oB1b6vPx+/WuilBoNsDnO+fP/G9eNbZGCSR5Ekj7GuilBoW1A8K9S3ArdSg09xg5BIPocflXscAFbaUGl4ATmsfZR5V0UoMI4wKzpSgUpSgUpSgUpSgUpSgUpSgUpSgUpSgUpSgUpSgUpSgUpSgUpSgUpSgUpSgUpSgUpSg2JCxxgE5OB8/KhgbyPTP0zjP3qQsB+hOPiJbT89I/wCVernSMde6XHz17UHA9q46qemfoOteLbsTgKc4z9POpMLuWOQpV9S+TbasfOs4fjyOmmMb46E7/gKCJWBiAQDg5x646/lWXsj4B0nBxj1z0qVgUABfLWR9CR+RrWGxk+GmL8xQRncN5Hx/DrWXsb7+6duv061K3SYQ+mR/fYGua690yt4s2kfLqxoOJrVxjKnfp65r02jg40nIGT8vOpZPjP7yfw1hZnAXPipH3fFBEPGQASMA9PWsKkeKDCxjyBH2wKjqBSlKBSlKBSlKBSlKBSlKBSlKDNZSMYJGDkfPzr3v2xp1HHXFKUHrXLnqxO2OvgaxMrEYJONvw6UpQem4bOdRzv8Aj1o1wxGCxIHQZpSgNcMerHfr9OlZe1v01Hf1pSg8a4Y4yx26b9KNcMTksc/Py3H40pQYPIT1Of8Av1rGlKBSlKBSlKBSlKD/2Q=="/>
          <p:cNvSpPr>
            <a:spLocks noChangeAspect="1" noChangeArrowheads="1"/>
          </p:cNvSpPr>
          <p:nvPr/>
        </p:nvSpPr>
        <p:spPr bwMode="auto">
          <a:xfrm>
            <a:off x="155575" y="-1614488"/>
            <a:ext cx="2247900" cy="3371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6" name="Picture 8" descr="https://s-media-cache-ak0.pinimg.com/236x/af/44/1c/af441c477856c0b899fe27b3538175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401" y="2667000"/>
            <a:ext cx="1879599" cy="2819400"/>
          </a:xfrm>
          <a:prstGeom prst="rect">
            <a:avLst/>
          </a:prstGeom>
          <a:noFill/>
        </p:spPr>
      </p:pic>
      <p:pic>
        <p:nvPicPr>
          <p:cNvPr id="2058" name="Picture 10" descr="https://meetingintheclouds.files.wordpress.com/2011/02/contradi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1367"/>
            <a:ext cx="3733800" cy="2163233"/>
          </a:xfrm>
          <a:prstGeom prst="rect">
            <a:avLst/>
          </a:prstGeom>
          <a:noFill/>
        </p:spPr>
      </p:pic>
      <p:pic>
        <p:nvPicPr>
          <p:cNvPr id="2060" name="Picture 12" descr="https://lifeonlewislane.files.wordpress.com/2015/01/conc2b7trarc2b7yadjectivecb88kc3a4ntrerc493_1-oppos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5130800"/>
            <a:ext cx="5181600" cy="1727200"/>
          </a:xfrm>
          <a:prstGeom prst="rect">
            <a:avLst/>
          </a:prstGeom>
          <a:noFill/>
        </p:spPr>
      </p:pic>
      <p:pic>
        <p:nvPicPr>
          <p:cNvPr id="2062" name="Picture 14" descr="http://wdy.h-cdn.co/assets/cm/15/09/54eac6a5ecd25_-_peta-s-save-the-whales-lose-the-blubber-go-vegetarian-ad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829" y="54420"/>
            <a:ext cx="4422371" cy="2612580"/>
          </a:xfrm>
          <a:prstGeom prst="rect">
            <a:avLst/>
          </a:prstGeom>
          <a:noFill/>
        </p:spPr>
      </p:pic>
      <p:pic>
        <p:nvPicPr>
          <p:cNvPr id="5" name="Picture 2" descr="http://ecx.images-amazon.com/images/I/51Ao51dTmhL._SY300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94521">
            <a:off x="230233" y="2592433"/>
            <a:ext cx="2247900" cy="22479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4600" y="3074075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detect, identify, assess, counter, exploit and/or neutralize adversarial, foreign intelligence services, international terrorist organizations, and insider threats to the United States Army and U.S. Department of Defense.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CONTRADICTION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228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CONTRADICTORY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648200"/>
            <a:ext cx="5486400" cy="566738"/>
          </a:xfrm>
        </p:spPr>
        <p:txBody>
          <a:bodyPr/>
          <a:lstStyle/>
          <a:p>
            <a:r>
              <a:rPr lang="en-US" dirty="0" smtClean="0"/>
              <a:t>de-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105400"/>
            <a:ext cx="5486400" cy="1490662"/>
          </a:xfrm>
        </p:spPr>
        <p:txBody>
          <a:bodyPr>
            <a:noAutofit/>
          </a:bodyPr>
          <a:lstStyle/>
          <a:p>
            <a:r>
              <a:rPr lang="en-US" dirty="0" smtClean="0"/>
              <a:t>from  away from  	</a:t>
            </a:r>
          </a:p>
          <a:p>
            <a:r>
              <a:rPr lang="en-US" dirty="0" smtClean="0"/>
              <a:t>off  down</a:t>
            </a:r>
          </a:p>
          <a:p>
            <a:r>
              <a:rPr lang="en-US" dirty="0" smtClean="0"/>
              <a:t>entirely  wholly  complete  utterly</a:t>
            </a:r>
          </a:p>
          <a:p>
            <a:r>
              <a:rPr lang="en-US" dirty="0" smtClean="0"/>
              <a:t>reverse the action of   undo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7890" name="AutoShape 2" descr="data:image/jpeg;base64,/9j/4AAQSkZJRgABAQAAAQABAAD/2wCEAAkGBxQSEhQUEhQWFhUUFRQVFRUVFBQVGBUUFBUWGBUVFRUYHCggGBwlHBUXITEhJikrLi4uFx8zODMsNygtLisBCgoKDg0OGhAQGy8kHyQsLCwsLDQsNCwsLCwsLCwsLCwsLCwsLDQsLCwvLCwsLCwsLCwsLCwsLCwsLCwsLCwsLP/AABEIALcBEwMBIgACEQEDEQH/xAAcAAABBQEBAQAAAAAAAAAAAAACAAEDBAUGBwj/xABIEAACAQIDBgIGBwYDBQkBAAABAgMAEQQSIQUGEzFBUSJxB2GBkaHwFDJCcrHB0SMzUmKSsmOCohVDU3PhJDVEdIOjs8LSFv/EABoBAAMBAQEBAAAAAAAAAAAAAAABAwIEBQb/xAAtEQACAgEEAQEHBAMBAAAAAAAAAQIRAwQSITFBURMUIjJhwfCRseHxcaHRgf/aAAwDAQACEQMRAD8A5fE78Y+S98QUHaNEQe8C/wAaycRtCWQ3klkf70jN8CaqCjFfQxxQj0keRLNN9scCiAphRCrEWOBRChFHTMMenpqVMQ9PehvTE0CocmlQk0xNZbNUFf5+fKmplPz2F+vanFZNUP3oqYCnFaRljqKKhFEK0YYhRUN6nODktm4UmXvw3t77UXQU2ae6Wwfp05i4nDCoZGbLmNlKiyi/M5utbu/m6+HwUEJizl2kKs7sTcBb/VGgofRGf+2S/wDlm/8Akjra9MTWgw//ADX/ALK4J5Ze8qF8fwd0MUfd3Kuf5PL6Y16nsD0e4dIFkxuYvkMkgL5EjXnY2AOi87nnXnW28THJO7QRiOK9o0H8I0DH1nmfOujHnjkk1Hx5OfJgeNJyKNK1PTVciKlSp6QCpGlSpiBIoaM0JpGkCRQmiNCayaQ1NT0qQyAUYNAKK9BQIUYq7gNh4ma3Cgle/IhCB7zYVTdCpKkWKkgjsQbEUKSboUotIQoqEU4rZMKnob0r0BQQpqYmpsDgZZ2ywxtI3ZRe3a55D21lyo1GLb4IL1q7p4NJ8ZBFKMyOxDLci9kYgXHrHwq+m4WOIvwlHqaVAeVBung5INp4eOVCjrIbq3rRrEdxUJ5E4va/B0Y8UozjuXk9B3wwEUOzcSsMaRjIuiKB9oczzNeOFwOtfQO0cAk8bRSglHADAErcCxtcajlUOzcHhUukCQeG2YIEYjXTNzNceHUezi7Vuzr1GH2kuOODwhTet3d7dXE4wZolCx3I4rnKlxzA6t7BXZ787txSYjBFECGeYRS5RlzIAGJsOuUNr6663beOGDwjyIgIhjAjTkotZUHkKvPVvbHYuX/RzQ0yt7nwjh4/RY9tcUub1RMV9+auX2juxPDio8KwBeUqI2X6rBjbN6gLG/a1d76Pd6Z8ZJOk+QhEV1KJltdiCPWOVa+2lH0/Zx6g4qx/9Kpe85YTcZ88P9rKe745xUoj7L2BhNnRGRgl0AMmIkALE8jl/hFzoBr51pbF2/Di1ZsPIXVCFa6stiRcXDDkRWB6VP8Au5v+dB/cazPQ8p4OJa2hkQA9yqG9j7a53DdieWTt2XjLbk9mlxRq4DZqQ7XlMahVlwXEKgWGfjBWIHS9gffWrtfY4xE2GZ7GPDs8hU/acgCMeQOvuqqjg7WYDmuAUH1Zp7j4Cqu+m3zgpcJJqY2aVZk7plXxD1qTel8cpqu6+w/hjDnq/uUPSvtWSPDpEgIWdjxJOmVdeH5nn5CvKbV9A7U2bHjMO0bHNHIt0cdDzSRTXhG1Nnvh5nhktmjaxI1B7EeYtXdoZxcdq7Rxa6ElLc+irSp6au84BUqVMKQx6VNSvQAjQGnJoSaQ0hqapIYWc2RWY9lUt+FbOD3OxsvKBlHeQhB8dfhU5TjHtlYwk+kYNKu0T0a4ojWSEHtcm3tpVL3nF6lfdsnocHXpnoq3dieNsVKgds5jiVgCqhQpL26m5sO1q8+2Rs58TNHDHbPIbLmNhoCTc+QNe2bl7GfB4YQysrNnZvBewDW0uefKpavJUKT5OjTQuVtB7wb5YfAuqSiRnYZgkajRb9SSAK8Rx+JEksj2sHd3APMBmJA+Ne4bS3Rw2LmWWdGchQmXOVWw7gc65vcgYKEYx5OAlsXIsZkyFljUAALm1te9R0+SGOLcU2+LKZscptJukecYXZ80n7uGV/uxu34CgxWFkiNpY3jJ5CRGQnyzDWvbsFvjg5ZRBFMC7XyhVcKSBcgNYDpVT0j4dZdnzEjxRASITzUqRex6XF6rHWS3qMo1Zh6NbW07PON1N0pcccwIjhU2aQi9zpdYx9o2PkPhXoWD3BwMa+JGkI+1K5sTp9lbAda1N14FjwmGRRYcKNv8zrmY+d2NePb07TllxU4kkYhZXRVzEKqqxAAUaVPfkzzaTpIs8ePBBOStnXb67u4fPhIsKkcbTTFGKG5y2uSRc8rV1zCLAYVuFGckSE5EF3kNranqxJ515JuXpj8Mf8S3vUj869k2hiuEkkmRnyKWyJ9ZrHkvurGZSjtg3f8AZTBKMlLIlX9GXuttyfFcQzYZoAtihOYBsxsR4gNRVfeiEDH7Mk+0ZnQn1ZdL+6stN8sdPcYXAHpZpM7e++VfjUGJbHDG7N+mtH4piUjjA8BAsSxHM69zTWNqV8Lh8X9DEsqaS75XNfU6zfa42firEg8NtQbHmo51xHojX/tUv/JP94r0nauzxiIZYWLBZFykra4BI5X0qlsnYWE2ajODkzDxyzOMxA5C+lh6gKxDKlicPLMSg3kUvCIt53AxGzST/wCLI98RH4kVe3p2c+Iwk0Uds7rZcxsCQwNr9OVeY7870jFzR8AkR4c5o3tYtJoeIAeQFhatnBelJwoEuGDuBqyOVzHuVINj5Gqe75VGMorlf9sn7fG3KLf5RsejrdSbBmaSfKGkVEVFbNYKSSzEadtBVXfPedINo4S3iGGzGa2pHGGVlH8wXW1Ym1fSNi5VKwosAP2lu7+xmFh7q41gSSTck3JJuSSeZJNWx6eU5ueX9P8ARLJqIxio4/B7ydq4OePWbDvGwBId47erMrHQ+dY+1N98FhUyQFZSB4I4AojB/mYaAX7XNeOZR2pCnHQRT5br0My1z8Lk6fY2+ckOJnxMiCWSdctixVUAYEAfygC1VN596JscU4qoqx5iqoD9q17kk35CsSmrqWGCluS5OZ55uO1vgtf7RmyCPjSZF5JnbKL9AL1VvTMwHPTzq1gdnTT/ALmKST7iMR7W5Ct/DEz8UirSrqcF6PcdJ9ZEiHeWRb/0pc1u4P0Wj/fYk/dijt/qc/lUJarFHz9ysdLll4POCaYG5sNT2Gp+Fey4PcLAx84mkPeVyf8ASLCt3CYGKLSKKOP7iKvxAvUJa+K6R0R0L8s8RwO7mLm/d4eUjuyFF/qawrewno2xbfvHhjH3i7e5Rb416uzHvQk1zy12R9Ujojo8a75OGwnoxgH72aR/UgVB8bmtzB7oYKL6uHVj3ku5+OlbZoSahLPkl3ItHDjj0gYkVBZFVR2VQv4UmalQsakVFelUfFHelSteoUzwHYm0ThsRFOqhjE2YKSQDoRYkedex7ibwSY6GSSUKpWUoAl7BcoI59da8Pr1T0Ot+wxA7TKfeg/SvT1cU4bvJxaaT3bfBU9LeJkWWALI6q0b3VWIBIYakDnUO6Ho+WeJJ8UxVH1jiSwZl6MzdL9ANak9MUfiwp7rMPin612W6W1Y58LCUYErGiMtxdWUWII+edSeSUMEdpWONSyyTKGCw2y8JOkcfCGIzZVBZpJAxHLrlNvKru+YvgcUP8Jv1/OszHts3AyPOwTjOS1lPEfMxNyq3svPU1nbwb+YV4JYk4jtIjKLJlUFu5J9VSUZSkpK39WXbjCLTpd8HS7r4sS4PDOpuBEiH1MoAIPlaubxno8SWeWU4hgsjNJkEYuCxuRmJ5c+lcJsXb+IwlxBIQrc1IDITyvlPI+VaU+++NfTihR1yIqn3696usGSMm4MjLU4ZxW9dG7vfsSHZ8UEmHW0qzA53cszZQSLjlbToK3Nn7/4R1DSM0T6XUqza9wyjUV5VNMztmdmZj1clj7zTV0e7KUUpvn1OR6pxb2Lj0PVsb6R8Kv7sSzH1LkXl3b9K4vbu902JmhlCrEcOS0WXxEMbasW+tyHS1c6BRCqY9NjhykQyamcjcm3vxzaHEvrzyhV/tArNYSSnM7Mx/idix+NHh8N1b3frVrMOVO4x+VGfil8zIY8Io561OoA5CruE2PiJf3cErDvkKr/U1h8a2sJuJin+sYox62Ln+lAR8alLNFdspHDJ9I5m9K9egYX0eRj95NI3cIEjHxzGtfDbqYWPlArHvITIf9Rt8Kg9XBdcllpZvs8nWHiGyqXPZVLH4a1eh3LxcmqQsoPWQqg+Jv8ACvXUUKLKAo7KAo9wtSJqT1018qKrRR8s88wXoumbWXExp6o0aU+8lRW9g/Rvg0/eGWU+t+GPcmvxrpke1WA16lLVZZeSkdNjj0ihgNg4WD91h4l9eUM39T3NaRkNrX07dPdQXpqg232XSS6HvTE0xNRmZe9/LX8KTaXY6sO9NUfFPRT7Tamu3cDyF/iazvQ9rJajeQDmRQGPuSfbSCgchS3se0YzDoCfZ+tCXbsB7b0ZoTS3MdIjIPVvdpQFB860ZNCaVDBtT016VAHzzXR7rb1vgUlWONHMhBuxIy5RbkOdc5TgV9DKKkqZ40ZOLtGzvDvHPjShmy2jzZAi2AzWvfvyFZKG2o0PcG1BmpXpJKKpCbbdsK3aiFRxanKviP8ACozH3DWtrB7q4ySxXDSAH7T5Yh/7hFDkl2NQk+kZSijFdjg/RzM1jJPFH3Ch5Tz/AMo+NdDgvR3hVtxHml5X8SxL7lF/9VYeoxrya9hNnl+bvVjAYSSc2hjeU/4aM/vKiwr2fZ27uEhtw8NECOTMpkbl/FIWNbQY2t0HIDQe7lU5a30Q1pb7Z49g9wcdJziWId5ZEX/St2+Fb2z/AEa5SDNiAT2ijOh+85/KvRCba1ADXNPWZH9C8NNjRhYXc3CJzR5D/iOf7UyitnBYCKLSKKNPuIqn2m16mFWY0tXO5yl2zoUIrpCC99akvQMbVC8x8hWDRYvT3qgZh3v5XP4UhKegPtIH61neh0y6ReoXi7VEszdSB5C595/SpMgPMk+ZP4CwpOfojW0iZwOZAp48RbkCfZb8ad4gNQLeQqMmluYUiwXbsB5m/wCFNY9WPs0po2uKQkXNkzDNbNluMwUmwa3O1+tZd+Ri4Y7X89fxoqDEzLGpaRgijmzkKBfuTWbNvDhxGsiSCUPJwo1h/aNJL/w1A621N+QoSGalIiuYj2ziZNowwrFwo2wskzxz2D3WUIT4LkEdBexvWBh95JsPhMNiI0LxSyY2J4lDO3G4kggbMxJsStrcqdCPRSKxv/6OAYibDs1mhRXdiPCAwJOo5WA6965PeTYmLmiGHEbyOuFjP0hmBzYgtdwCSAlu4F63H3cdpMUHZODi4IopLXEitGhUkHkedPgBsRvvhwJModnURZFIy8UzNljytyFzS3ZxUz4nH8eylJIUCK5dU/ZAkKfbrRYTdCIQtDO7TqQi6hY7cM3UjIAb361qbP2bFAGEKBcxBbmSzAWuxOpNqALRoDRXqKWQLz0+etIYVKqh2hF/xF99KmM8RwWx8RMbRQSv6xG2X2uQFHvrcwvo/wAY9i3CiHXPJmI/yxhtdO9eoSTX6k9tfd+JqIufn57Xr0Hqpvo5o6WC7OOwfo6jH77ESN3ESKg056sWPwrawu6OCj5QBz1MrNJ26E5fhWuGv5/r8n3U4J9/z+dTeWb7ZTZCPSJMMqqMqKsY7IqoNfugfxVMr35+vn8+qocvb552t8KmC/PkP1NYJzmSIvT50FTIPn58qFBpfoOvL49KJZ06MD3y3b+2/elKSj2zCTZOBUoqBZD0Q/5iF+AufhRDN3A+6tz72P5VJ5F4/P1KKDJJe1Qs4HMgeZA+FDLH3LHzOnuFhTIoHIAeQtWHNvwUUUTQydQGPkLD3tapc7dgPMlvgLD40MXKmlOnnWbfqOkROxPNj7LKP1+NDwx2v56/jRAU2zMQkyl4mDqrtGSAbB0PiXXnaihhhD2pFD2qu23MMJhAZ4+Kz8MJmJPEsDkJAsG1GhN6qbM3mixEpjgGdQzoZOLCt2j+tlhLcRluLZrde1MDStRRk1yW9GJEe0sPfELh1+hYljI+UgHP9lWOXN7+VZolxmIjwpxEcjRyQSFuHFmJkZyEZ0DoFbh2IvoL3tQI7zaO0ocOoM8qRg3Izm1wOZtzsL6nkKx9rbxxQmUIkkxiiSZuEFKiKTVXzsQLW1rDO6mIaRWDK6NhEwzx4maVWUKSSHEGkoN9VuBetxN2UUzEtpNhoMMyIoRVSFSvg1Nr35dBSGHtvbf0fBSYpFzWiV0DcrvbKXt0Ga58q5CSfEvLj3wk64qc4LCqJYVQDWQmVYspsSATbW+vOu+jgUII7AoFCZW1BVQAAb89BVuNQosoCgcgoAHwpgcJs/ZGKyTPAsiGWTDFlxNolyx3ztAhaRo2IIuzamruB3LKqC07Rypi5cTHJEc5XirlKMZB49Otutdfeq2IxqICXYKB1Y26A6e+kMprsKLPFI5eSaJCglZyGZS2Y5wlgRfW1rVew+HSNQkaqqreyqAACSSbDzJqD/aKGRYxmJYsAwU5cyrmIzd7VTx+1mR5I0S8iLxAP4ost8w/zaW9VMRrXoC2tuvasVcROWut5I9bEAIczR8rH7IbrVnZOEaPM0li7ZNb3IARQR7waBjY/a6ICAwzC3MGxGYBrHra9Dgsc0k5FrR8FXXUG+ZyMx7aCmTZCWAYlwpYoGt4czZiPXVjD4RI/qKBpb2cwPKgDDixGIKsqZlcMTHmHhYFmuWaosLhHnLHxKtkBzEnM2U5iB2rps1R8uVAGPid30di3K9uQHQAdvVSrWvT07CkZ5PY/PT8T7qYMeXz2/M1H6wfL59vwqFmJcqSbZFIFyBqXBNhz6c+1VlLaKy07LzLAX6EganT86dZwejHtZSB35tYVDHGBqoAvroAPKrKC/s+fyrDyS/Pz7EpNBIzDkAPMk8vUvl36VPGjdWPkoC+vnqfjTRC+hqzGPn4flWW2+3+f+GEMuGX+EHqC125ac2vVodqaOInkCfIGlLKqIXdgqqCzMdQAOulZVLooiUUQrBk3twqcfPxkOHh47rJh5YWaMkKpjEgBN2IUXtrVPbO8uKw+EOJkw0USvwhDmlaQoZmADYhQqgAIb2BOthfWnTNHTSDWosTKsYvIwQXAu5Ci7GyjXqT0rktq41yiiPGPjYjPGMW+ERM8URRjkjOG1ysQL2NwOutVxu/NJBiBCrRo2Jw82FhxLOGVYTdywa7R5j0OthQB1O0d5MPh0xBdmY4RI3mREJZRKbIAWspJ89KyNo7yySDFwjDyYeSPCfSInkkQl420zZYieGdDYZie4FO+6r4j6c2JlRTjkw6FYFY8Lgm+jPbP2vYd7dK3ZNlRcUzEFpDAuHOY3UxKb2KcrknU0hlbdNnOGw7SS8QskTXsBlBUaE3JY9yTfWuL2Zuy7w4eZIpTOm12clndQmFEpZ2VHYKFPcC59dd7g8HHEuWKNI1veyKFF+5tzNXw96GwORl3bxMuISXESRgQYwzx5HlIMVyVjXDgLGja3LnMxJNz30cDu7GuIXESMZZUz8NjFBEEMn1mtCi52I0uxPXletublVB8fECRxFzKQCoNyLsFGg/mIHqvQhlyXCRs4d40Z1GVWZFYhb3sCRoL60pedZ2N2yVLLHHmZFxDNnbIo+jrGW1sTrxABp0PKoMDjyZJuJILGVBHHbVVeONlF+ZuSfjQBqxyjMFv4ipa38oIBPvI99DjsfHGt3cAEEjrcDmRa+g71n7RwjvIpQKQEAYMbBxxUYxkgGwIXt0qniNjSLn4Zy8dXWRVC8OJWkzWS5BGhPIantQI0to4zhAEgnRzYW1yre1zyqTBYx346soV4myjKcwN4ldTqBr4reyinhV7Zhe17X/AJhY1ZGl7Dnz9fnQM5+QzTrykA4cNwVVQ0ln4gZW1y3y38qsQ7GY5jIy3ZJEIUaDioikrftkPvrYJoSaLCjKwWyckobMeHGZCiZr+KQAMx7ddPXWiIgHL/aKhfIAk2HtNETTUDHLUJNMTQk0wHJoCaRoSaAETQE05NATSGK9KgvSpgZ1uo8/0/GgzftNf+GPgzf/AKo1W2o8/n+qlfxj7jfBl/MiqZPlv89DmUuaJowb6ewadNba6DlXOtvvEVkWONxikljhjw03heR5CAD4T9Ua3se3cV00Qtp0/L5FZ+O2GZMfg8WpQfR1kWS9875lIQAgdMx1J0qdgkPjNtyI0kMMAxM2HhWXFFZVgjjzIXyoWzMxIBIHYc6g2dvgkmIwpZo4cNPgpZyZcoZZY3dCOIdCBlPIa2q9jN14JZZJS0ymdFSdIpjGkyoAFDgC9rADQj41rJgIQYiIYv2AtCTGpMS9oyQSvIUrKJHBbImmxuH2S0jTTBsbiVxLBpNYswsZGQiyAG3QWuK73HYFvozw4Vhh24eSFlXSLUfVA5aXFxqL351dzfP/AEp1F9BSuzSRy2ztyI1eR52STjYYYeWNI3RXswbitIzs7yXAOY63t2FbGy93sPhwwRC2ZOGeNI8/7O4PDAkJAW6roB9kdqtHHR2U51ytcB8yBbh1QLqb3LMALD8RVfaO2EhVzldyjmNggW4cIshUF2UE5WU2Fzryp8jouCJUULGqoq8lRVRR00CgChvWFitvyKmIlVUMKthRESbMBiY4mDyZiqgDMxsWHIC4GtXtlzmaNszKwLOoeJh9Ww+0hy5gSRdSRpzvegDQ4wQFmIVQLlmIUD1knSoptqxKjvnDKkSzEp4v2TEqrAjQ3Knr0rF2fBLIqTMyGSOXKC2YpJFAJIlfTkWZml66keo1ZTYKkMrSuBIrLMqZFWXNM83VSyANI2ikXHO9AF/CYgyF7KQqySRBiRdmico3hHIXHM+6sUbVnkZxCwZTHNlCKOIhjlReuivlL2DG5IGgro4YlQEKLBndyLk+KRiznXuSTTtSsKMYYRjIrCPPGFIQYiRmaN812ls2a5YWHO4y9AaODYt1VXkuI0KRsi5GHiVs5JuC10XpbnWoFFFeiwoghwEakmxZjxCzOcxPFymS9+hyrpy0p3UEg2HhNxpysLC3sNqOR6ioAlj508rUyVG7UAOvOpb1GgpyaBhE0JNNemJoAe9CTSJob0wHJoSaRNCTQAiaAmkTUbSCgYZNRk0Jk7CgObyoXPQB3pVHk9dKtbZegrRWReo89fn1iiI8afdce4ofyFPGlvn2/nRuvij/AM4/03/+tayfL+n7o5YLn89CxEvT2VEu1IM2QTRtJ1jjYSyDzSLMy6kc7VPGPfUMUJXFROq2RcNMhKgABmmgZVsO4Vjy6VGyyRdSVc7R50LqLsgdS6jkGZAcyj1kVXxm2Ei4uZZG4EayylQtlRw5jAJYFmYxlQADrzsKpbJ2W6cHiCIfRxNZ4yxedpgQ0st0XITcsVBa7EG4tY6X0JC8rMM3HjijkRsrIUi4uUZbdeM17k9OVBtIysRvBIqkSIuGZpUjjklLCMh1kY5jiEjKW4d82V1N7LmPIsBiZpRE86TOOGCPozPEjzLNKsjSkMhAyCMjNZSCxAvpWvhcNHGCI0Vb2JsCSxHIsxuxt0udKsF707Gc9gN2gAiPHEkaJj4W4R8Uq4qSNo5AQoKsqxgam4Nrcq0IdiqBHmllaRBKHlVwjS/SCGmz2Glyq/VKkBQAQNK0L0r0BRFh8DFGVKRopWNYgwUZuGgsqZjqQABU8mtDelekBHelejYXqO1MQYkouLUNRYrErGuZjYZlW/YubA+VzQBb4lCZKzsVtaKNQ5e6sSAVGYXBsdR66r7Q2g3DZ418IdVUhgGkZZFVlVT0JuOdFDs1qe4GrEAchcgXPbWqCzNLh3ZWIchh4V8UbciuVrXI5VnxbKmcHiCPKyOgD5i0YZr8QAk+Mj16WFAjYxW1YkLAtqoa4AJuV1Kg8i3qpsHig5YEFSjAENa5uoYWt6jVaHYaBQjOzxqWKK1rqX+sSw1Y8/fV9YEDFgozE3J63tlv7hagZKTTE016FmApAETQk1GZe1zTeI9h8aFz0MkvQM4HWh4fck04QDpWlFitAmXsCabxHsKMmhJrah6mdwBTuSabKO1ETQE1tRSFbETQE05NATWhD3pUN6agBo1t8/PcUUwF4/vke+N/0p0FPOPqHtIvxVh+dRyfKKC5J1qQVGKMGpWVSJAaKowacGgdEl6QNBTSyqgLOyoo5s7BAPMsQKYEt6e9UZ9qRJIsbMcxZU0Ryqu4BRHkAyqxBBAJvqO9QbT2rwnEeXxSp+wJPhebOFMRA5EBg/PVQ38NAGrenrlsTjMTMHWFyJD9KjaLh5BCqLIsUnEIuHZwhGtiG0Gl619m5zLLK6NGsiwBEdlLjIjB8wQlVuT0J5UASS7WiBIBLsGCBUVjmkJI4asQFLaG+ulje1qzsfvEypI0cQzRRSySLM2Uq0UmQx2QEEnnmvapoNjWRI2ldkibNDltGyMGJDF11ZrMRfkQTcVfgwcaCyqORBJ8TMGbM2Zjq121N6LAxcdPic7R80WVlaSKJgcphR41Cg3+szDNcfVF7VoS4KR8PGhYGQcFmMq/WMbKzZgptc26GtHNTFu9FiMz/Yikku7Evn4gSyq2c3Ngbleg0OvWrseBiViyxqGbUn16XOug5dKLjjpc+QvSzMeQA8z+QpXY6Ji1MXtzqPhnqx9mlOsYHT361raxWhcYdLnyFK7dgPM3or0ia1s9WLcAU7k+zSkEA6U5NMTWlFIVsImhJpiaEmtCHJoSaYmhJpgFehJpjQk0AOTQk0xNCTTARNATSY0BNAD3p6jzUqALKimxJ0B/nj/vA/OnWgxX1PJkPudTUJv4X/hmoL4kWAarYraccaTsTmOHAMiKLuCwBRQptctcW86nvWXjdls2KinRwB+yGIU3/aJh5ONDl/mDgA3+yTUzdFiXbka6n93wsPIr5h42xJfhxqDYA5UzXJsAfVUmHx4ngkdQy+GZdSp1VT4ldSVYcrMDVbCbCRVdWZnvPxo2+o0OUERRoQTcIpYXPPMdK0oIggIGY3JYl3aRmJ5lmYkny5AaC1AzCgxGJKRIS8iNh8FK7Qrw5FRyyzLG+bU2CXN89i5BvazHAymZBwwVaHHBBiWaTgRySYcIGbxZntnIUnkSM2hrow1PenYUZeC3ejifOrsfErapEWJVFUjilS4U5AcoI1620rSmw4do2b/dMzqNLZ2QpmPW4Vmtb+Kh4697+QJ/CnzseS2+8bfAXpWFFgv83piahyN1b+kAfE04hXtf1kk/jT2szaH446a+QvT5mPIW+8fyFHemvWtnqxbgchPNvdpTiJe3v1/GnvTXrSikK2HemvQ3pXrQgr0r0N6a9Agyaa9DemvTAImhJoy1iQL3CMSdLC6EgDueVRqNUUXuwDE6WANwPM+E0AMTQk0V1YqEJu3e2gv4Sbcr87c6a6kAre2bL4gBe97Np00osYJoSamyp/N+8MXJfrC9258vCahW3iLXsvO1rk5sthf1mnYCGulJwLE9vj8jXy52p7iyeFixDGylejaXJqNhmILMbFC5tb7JJPIAsdOveiwBJoSamdVtpmvkMmttAL6Gx56Go5FRV8RN8oItaxLE5UAvcnQm/IUWBETQE0+U87c6Yxt2NMAb0qG9KgC2poMYf2b+V/cQfypUqhP5X/hm49onPP204NPSqbNgyTheZpI7H6q6d2IA+FzT0qzH4puPoOSpWOEY82t90fm16Lgr1F/vEn8dKVKrKESe5kgp70qVbMj0r0qVADXp6VKkAr016elTENemvSpUANelelSoGMTTXpUqAGlkYjLfS1jYC5HbNztTZje99QAB6gpJHxJpqVADvMxPMCxvoqgnzIoXkYm5PUHQAagG3T10qVMAc57/AGzJyGrHN8PEaBmJGW+l8xsALm99T2v09VKlQgHaVsuUGwN+guAedj0qJmPf7BQaDQG9/wATT0qYDO5N9ealOXJTe/t1NJ5WIAuLD+UEgdgen/WlSoArYjEqur5bWI+qx0N9Od7eI+v11n7W26sCBz4ix8ICnU3J76C5+FKlW4q2TnJpMyY94ZyBaBbdLsP1pUqVF/Q0o/U//9k="/>
          <p:cNvSpPr>
            <a:spLocks noChangeAspect="1" noChangeArrowheads="1"/>
          </p:cNvSpPr>
          <p:nvPr/>
        </p:nvSpPr>
        <p:spPr bwMode="auto">
          <a:xfrm>
            <a:off x="155575" y="-1219200"/>
            <a:ext cx="3810000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7892" name="Picture 4" descr="http://thumbs.dreamstime.com/x/facebook-deactivate-account-19906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619815"/>
            <a:ext cx="3276600" cy="2187131"/>
          </a:xfrm>
          <a:prstGeom prst="rect">
            <a:avLst/>
          </a:prstGeom>
          <a:noFill/>
        </p:spPr>
      </p:pic>
      <p:pic>
        <p:nvPicPr>
          <p:cNvPr id="37894" name="Picture 6" descr="http://wordpandit.com/wp-content/uploads/2012/06/degr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66481"/>
            <a:ext cx="3886200" cy="1929319"/>
          </a:xfrm>
          <a:prstGeom prst="rect">
            <a:avLst/>
          </a:prstGeom>
          <a:noFill/>
        </p:spPr>
      </p:pic>
      <p:pic>
        <p:nvPicPr>
          <p:cNvPr id="37896" name="Picture 8" descr="http://flashcardmonkey.com/images/deple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-76200"/>
            <a:ext cx="4114800" cy="2743201"/>
          </a:xfrm>
          <a:prstGeom prst="rect">
            <a:avLst/>
          </a:prstGeom>
          <a:noFill/>
        </p:spPr>
      </p:pic>
      <p:pic>
        <p:nvPicPr>
          <p:cNvPr id="37898" name="Picture 10" descr="http://findicons.com/files/icons/2219/dot_pictograms/128/stairs_dow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419599"/>
            <a:ext cx="1219200" cy="12192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95600" y="4038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DESCEND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4267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DETHRONE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403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DEBUG</a:t>
            </a:r>
            <a:endParaRPr lang="en-US" dirty="0"/>
          </a:p>
        </p:txBody>
      </p:sp>
      <p:pic>
        <p:nvPicPr>
          <p:cNvPr id="37900" name="Picture 12" descr="https://encrypted-tbn3.gstatic.com/images?q=tbn:ANd9GcRUCAOa65w25j_rJwsxcd0UbBNVD5cijPeERmmPkhzywVSsfze5f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7775" y="76200"/>
            <a:ext cx="3552825" cy="358935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66800" y="533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DETATCH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91062"/>
            <a:ext cx="5486400" cy="566738"/>
          </a:xfrm>
        </p:spPr>
        <p:txBody>
          <a:bodyPr/>
          <a:lstStyle/>
          <a:p>
            <a:r>
              <a:rPr lang="en-US" dirty="0" smtClean="0"/>
              <a:t>dis-, di-, diff-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257800"/>
            <a:ext cx="5486400" cy="804862"/>
          </a:xfrm>
        </p:spPr>
        <p:txBody>
          <a:bodyPr>
            <a:noAutofit/>
          </a:bodyPr>
          <a:lstStyle/>
          <a:p>
            <a:r>
              <a:rPr lang="en-US" dirty="0" smtClean="0"/>
              <a:t>separation	apart    asunder</a:t>
            </a:r>
          </a:p>
          <a:p>
            <a:r>
              <a:rPr lang="en-US" dirty="0" smtClean="0"/>
              <a:t>removal	away, from</a:t>
            </a:r>
          </a:p>
          <a:p>
            <a:r>
              <a:rPr lang="en-US" dirty="0" smtClean="0"/>
              <a:t>negation 	deprivation</a:t>
            </a:r>
          </a:p>
          <a:p>
            <a:r>
              <a:rPr lang="en-US" dirty="0" smtClean="0"/>
              <a:t>undoing 	reversal</a:t>
            </a:r>
          </a:p>
          <a:p>
            <a:r>
              <a:rPr lang="en-US" dirty="0" smtClean="0"/>
              <a:t>utterly	completely</a:t>
            </a:r>
          </a:p>
          <a:p>
            <a:r>
              <a:rPr lang="en-US" dirty="0" smtClean="0"/>
              <a:t>in different directions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550527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differ, disallow, disperse, dissuade,  disproportion, disrespect, distemper</a:t>
            </a:r>
            <a:endParaRPr lang="en-US" dirty="0"/>
          </a:p>
        </p:txBody>
      </p:sp>
      <p:pic>
        <p:nvPicPr>
          <p:cNvPr id="1026" name="Picture 2" descr="https://c2.staticflickr.com/4/3637/3332913590_6a7ff1778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685800"/>
            <a:ext cx="3771900" cy="2828925"/>
          </a:xfrm>
          <a:prstGeom prst="rect">
            <a:avLst/>
          </a:prstGeom>
          <a:noFill/>
        </p:spPr>
      </p:pic>
      <p:pic>
        <p:nvPicPr>
          <p:cNvPr id="1028" name="Picture 4" descr="http://www.rob.ox.ac.uk/radiatingoncology/images/Cancer_hallmark_div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24250"/>
            <a:ext cx="2819400" cy="2114550"/>
          </a:xfrm>
          <a:prstGeom prst="rect">
            <a:avLst/>
          </a:prstGeom>
          <a:noFill/>
        </p:spPr>
      </p:pic>
      <p:pic>
        <p:nvPicPr>
          <p:cNvPr id="1030" name="Picture 6" descr="http://www.cmawebline.org/ontarget/wp-content/uploads/2015/02/The-CEO-CHRO-disconnect-reality-or-percep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514600"/>
            <a:ext cx="2857500" cy="2143125"/>
          </a:xfrm>
          <a:prstGeom prst="rect">
            <a:avLst/>
          </a:prstGeom>
          <a:noFill/>
        </p:spPr>
      </p:pic>
      <p:pic>
        <p:nvPicPr>
          <p:cNvPr id="1032" name="Picture 8" descr="http://2.bp.blogspot.com/-i5eM8gisIec/T9lJMhURejI/AAAAAAAACao/-JuuYBrHc7s/s1600/messy-room-1-1024x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04800"/>
            <a:ext cx="3352800" cy="2514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772400" y="38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DISARRY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4876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DISCONNECT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5574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DIVIDE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48200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smtClean="0"/>
              <a:t>ex-, ec-, e-		 ex-, e-, ef-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367338"/>
            <a:ext cx="2057400" cy="1490662"/>
          </a:xfrm>
        </p:spPr>
        <p:txBody>
          <a:bodyPr>
            <a:normAutofit/>
          </a:bodyPr>
          <a:lstStyle/>
          <a:p>
            <a:r>
              <a:rPr lang="en-US" dirty="0" smtClean="0"/>
              <a:t>Greek: </a:t>
            </a:r>
          </a:p>
          <a:p>
            <a:r>
              <a:rPr lang="en-US" dirty="0" smtClean="0"/>
              <a:t>out of</a:t>
            </a:r>
          </a:p>
          <a:p>
            <a:r>
              <a:rPr lang="en-US" dirty="0" smtClean="0"/>
              <a:t>out</a:t>
            </a:r>
          </a:p>
          <a:p>
            <a:r>
              <a:rPr lang="en-US" dirty="0" smtClean="0"/>
              <a:t>outside</a:t>
            </a:r>
          </a:p>
          <a:p>
            <a:r>
              <a:rPr lang="en-US" dirty="0" smtClean="0"/>
              <a:t>away from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5105400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Latin: </a:t>
            </a:r>
          </a:p>
          <a:p>
            <a:r>
              <a:rPr lang="en-US" sz="1400" dirty="0" smtClean="0"/>
              <a:t>out</a:t>
            </a:r>
          </a:p>
          <a:p>
            <a:r>
              <a:rPr lang="en-US" sz="1400" dirty="0" smtClean="0"/>
              <a:t>out of</a:t>
            </a:r>
          </a:p>
          <a:p>
            <a:r>
              <a:rPr lang="en-US" sz="1400" dirty="0" smtClean="0"/>
              <a:t>from</a:t>
            </a:r>
          </a:p>
          <a:p>
            <a:r>
              <a:rPr lang="en-US" sz="1400" dirty="0" smtClean="0"/>
              <a:t>upward</a:t>
            </a:r>
          </a:p>
          <a:p>
            <a:r>
              <a:rPr lang="en-US" sz="1400" dirty="0" smtClean="0"/>
              <a:t>completely	 entirely</a:t>
            </a:r>
          </a:p>
          <a:p>
            <a:r>
              <a:rPr lang="en-US" sz="1400" dirty="0" smtClean="0"/>
              <a:t>to remove from	deprive of	without</a:t>
            </a:r>
          </a:p>
          <a:p>
            <a:r>
              <a:rPr lang="en-US" sz="1400" dirty="0" smtClean="0"/>
              <a:t>former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486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exclusive,  ex-mayor</a:t>
            </a:r>
            <a:endParaRPr lang="en-US" dirty="0"/>
          </a:p>
        </p:txBody>
      </p:sp>
      <p:sp>
        <p:nvSpPr>
          <p:cNvPr id="36866" name="AutoShape 2" descr="data:image/jpeg;base64,/9j/4AAQSkZJRgABAQAAAQABAAD/2wCEAAkGBw8PDw8NDQ8NDQ0NDw0NDQ0MDg8MDQwNFBEWFhQRFBQYHCggGBolGxQVITEhJSkrLi46Fx8zODMsNygtLisBCgoKDg0OFw8PFCscFBwsLCwsLCwsLCwsLCwsLCwsLCwsLCwsLCwsLCwsLCwsLCwsLCwrLCwsLCwsLDcsLCwsN//AABEIATcAogMBEQACEQEDEQH/xAAbAAACAwEBAQAAAAAAAAAAAAAAAQIDBQQGB//EAEoQAAIBAQMDDQwIBAcBAAAAAAABAgMEERIFc7EGEyExMjNBUVRxcpGyFBUiIzRCUpPB0dLwFyRTYYGCosIWo7PhB1ViY5Kh8YP/xAAaAQEBAQEBAQEAAAAAAAAAAAAAAQIDBAUG/8QALhEBAAEDAQcDBAEFAQAAAAAAAAECAxExBBIUITJBUTNSYQUTFXEiI0JigZE0/9oADAMBAAIRAxEAPwDty9le007VXhGvUjGNR3RTVy4fafPuVzFT9hsey267VNU0s95dtf29TrXuOf3KnpjZLXtR792rb1+p1p+wb9S8Ja9p9/bV9tP9PuH3K/KcHZ9prLtr+3qfhhXsH3KvJwdr2pd/7Xyip1r3F36k4O17R3/tfKKnWvcN+U4O17R/EFr5RV617hv1LwVn2n/EFr5RV617hvycFZ9prVBa+UVete4v3JTgrPtNaobXyir1r3D7lScFZ9oeqG18oq9cfcPuVHBWfaP4gtfKKv6fcPuVHBWfaP4gtfKKv6fcN+TgrXtH8QWvlFT9PuG/UcFa9o7/ANr+3qfp9w35ODte01l+18oqdUPcN+U4O17T7+2zlE+qHuG/K8Ja9pPL1s5RU/T7hvycHZ9pPL9s5RU/T7hv1eTg7XtatDKdocIt1qjbjFt37baG/Plx4W17WNql8ttOdkS71y9GxehT+mXKVybe0le/uXGYh6pmIUd2U/SRd2WPuUpd1U/SRN1d+kd0w9JDdN+k+6YekhiTfpHdEPSQxJv0juiHpIuJN6k+6Iekhhd6kKvH0kMSmaT1+PpIYkzSNfj6SGJM0nr8fSRcSZpGvx9JdYxJmkd0R9JdYxJmD7oj6SJzN6kd0w9JdZeab1J91wXnLrGJTNKVOupJuLTSaTae03/4JiSmaZlHER0xGHoLK/Fw6EdBeTzOPVQvrtqzr0It3rlnYfQo/TIrq+FTNz0GKdXouc6ZeepOMIq9ybd+3s8J3fMppxGZlZrsP9RMOkY8pKcOOXWyYlvMeU1OHHLrC5jykpw/1dYXl5NVKfHLrBy8nrlPjl1jBy8hVKfHLrBy8nrlP/UDl5GuU+OQ5nLyNcp8chzMR5GuU+OQ5nLyWu0+OXWE5eS12nxy6y4Mx5QlWp8chEMzXHlTOrT45G4hyqrie7UyMlrdVq+51Yq9u97g53Hp2TWXYjk9vw9FZY+Lp9CGhGnkmebj1VL69as69CLd65TYPQoZFXcz6E9BiHprjk85Nbk7w+dVpARWYTRGkguTC5F5DIKZAMi8GQEF4MleEyLwmUJFwkyhIsOcqZGnKXoMjK6jPPL+mcbj6ezRq6jk9r1FjXiqfQh2UbfOqnnLg1WeXWrO/tQu9ct7B6FH6Y89zLoS0HOHrr0YFaO5+eA70y8NynlCGAuXLCWBkyuDwsZXB4WMrunhYybsjCxlN2RhZcm6MLJk3SwsZN2RgYybslhYTdGFlTCLixlJhBwZcsTSrcHeudaS5Yij+UPRZPV1GS/3Y9g41zyfUsxiqVph6XrLEvFU83Dso3h8uqecsvVb5fas7+1C71y7bB/56P0yJbUujLQc4euruxZrc/hoOsPNXHKDURliKUlENbp4SZXdPCMrujCMmBhGTdPAMm6WEZN0YAbowjKYLCXJujCMpuouIyzNKEolyxNKDhpRcpFPOG1YV4mWeiv5Zzq0eu3P85TMQ9D19hXiqWbp9lHR8qrqlkarfL7Vnf2xF3rl3+n/APno/TIktiXRZzh657seS3PzwHSHnq0hJBINBrCSRFwkiKAYAUAABcMmAEwVxTBMITCSgysyg/ais45taw7zLPR/pmatHa31ymYh6HrrDvVLN0+yjb5VXVLI1WeX2rO/tRbvXLv9P9ChlPafReg5w9ksea3PzwHSHnq0hJAhJIipEUIKYUEUBAAABQghMJgmVEGVmUX7UEjVp2LeZZ5f0yVaO1vrlMw7PX2HeqWbp9lG3yqtZY+qt/XrVnf2ot3rl6Ng9Cj9MrgfMzm9jJqeb88BuHnq0g0VITRFMjRhQAEUAAAEAAVCAi0VEWViUH7UEjVqWPeZZ1dgzOjvR1ykjDq9bYt6p5uHZR0fLq1lj6p3fbbS/wDdehC71y9Gw+hT+mZwPmZh6p8smr5vzwG4cqtIhKKKykRTI0YUyKLgC4AAAAJgghFCYTCDRWZQftRWe8NSyLxTzq7BmdHenqlIw6PWWJ+Kp5uHZR0fMqjnLG1SP65aM49CF3rl6Nh9Cn9M7gfMzm9U6Mqt5vzwG4cqzTKwkiNJBQQCCmDIC5AQgAACEUk6zi23GLjHYui5Y2tjjuV4ZiJVsqIcK50OyRrDVs68U86uwZnR2jqkjLq9PZH4un0IaEbfPmObL1Q+V2jOyLd6nXYvRp/TP4HzM5vSy7R5vzwG6XK5pBIrCSIqSCu3I9GNS0UqdRYoSldKN7V6ubu2BGrneqmmiZjV32Gkq1OdaFkskadHDrkqletBRv2vONRGYy8tdVVExFVU5lZRs8ZtqnQyfNpOTULRXk1Fbb2JBmbk04zM81NqwU4wm7LY5wqY1CVKtXmm4tYluvvE8nS3vVzMRVPJy93UuR2f/nX+MmXX7Nfvkd3UuR2f/nX+MmT7Nfvku7qXJLP/AMq/xlyfZr98unJ1ajVrUqUrJQUak4wbUq16T4vCGXO7RXTTM7zIltvnekj1U6c0WFRZWZQW2udDsRrDWpb084uwZnR2/ulEy6S9JZt7h0I6Do8M6s3L7+tWjOyF3qb2L0aXB7mc3pZdo8354DVLnc0gkac0kRpIitDIHlVHpPss1Tq47R0NTU/HFk+3RvUcToRxSd0Y33bL+4tOkvFtE4vUTGrTyVZKFGhUtdOpWsynis9OtOUZqqm8KqODjsJy2eZFxycbt2uquKZjOGDlazSpWaywm4Nqdrd9OcakX4cdm9Gao5Pbs9UTcqmI8LauQ4RpU6kp2hupQhX8XZnUpxxK/C54tjaLjkxG11b0xEd1dLIsZUY2nXkrPrcpVZYVjp1lctZUb9ltvYZMNTtU01TRj+WUrNkWnKpZ6U604TtVKlUp4aSmlKd98W8S2rtv7xhKtprxMxTyhVYKVOFtoRpTlUiqsU5ThrbxKWyrr3xDu3VXVXamaowyX7WTu9VOhMgiyogttc6LJT1Q1qe9POLsGJ0dv7kCNy9FZn4EOhHQdHgnVnZcf1qvnZEudTrscf0aXEvYzD0Qy7R5pulzudMIxK5wmiNGRWhkDyqj0pdiRadXHaOiWtqcjF2C2qo5Qpt0sc4xU5RWxtRv2TdOjw7Tn7tG7HNf3TStNJ2Ci5TVOzQlZ5TjglK0U3JtXffF/wDQ7Mxbrt1/dnvPNjWxfVLJ0rX20SXstc7tWPh2V8r0alOnCStkZU6EKF1KtGFGbjG69xu4bxvcnKNmrprmYxqVPLdNUlZdZbsrpONSN8ddnaHs69i4GmlchvQs7LXNW/n+SmnleKr2Stgk1ZKdKnKN6vm4X7K4tsmYb4eqaaqc9SjIrxWyi+Oti622Tu6Xo3bWPDOu/wCthidXWjpgEawiyphGO6XOhJT1Q1Ib3/8AT9pmdHX+5Ajb0Nn3EOjHQdXgnVnZZ8pr52ekzc6nXZPSpca9hh6GZaPN+eA3SxX0wiisQmjKmFd2RakYWilKclCKcr5S3Mb4NXv8WWnVx2iJmicRzd9jxUqFWzq05PdOvh1zFUq4ti665qOxtGo0eWqN6qmqaZzHwjZaMac41I1snYoO9Yqtdq/muEQtyua6cbslaKGOEKbtNgjGk6jio1Ku3N3yvvjxiYjytFe5Mzuzzc/e2PKrF62fwGcR5duI/wAJ/wCDvbHlVi9ZP4C4jycR/hP/AAd7Y8qsXrKnwExHk+//AIT/AMdOS7NTpV6VWVqsjjTmpPDUm5XXcHgliIhzu3Zrpmncn/jGk223Jtttttu9tt3ttmZ1euinEciuCotBChulzlnQp6oaUd7/AD/tMzo6f3Ikaegs24h0Y6Dq8E6s7LHlNfOz0mbmrrsvo0/pxrhMPSzbR5vzwGoZr0golYhJEawkkDB3EVJIpgyGIAMQAYggYFwMC4GCALgYRaKmEYrwlzidCI5tCO4/P+0nZruiRqXorNdgh0I6Dbwzqy8rP6xXzs9JLnU67L6VP6chl6OzOr+b88BqGa9IKIZhJEaSQEkFSQMi4KLgguALgC4AuCkAgItBCjulzhI1d0dx+f2Ds13Ii92/Z5eBDox0HXDwTqzcreUV87PSYr6nfZvTp/TkMu7Or+b88BqGa9ICDMJojRgSQVIAALiKLgAAuBgAK4oQCYSYKO6XOJI1dsdx+d6B2O6JJa7t+zrwIdGOg6vDMc2blXyitnZ6TFfU67N6dP6cm2zL0eWfVV8qUVdfOUYRv2r3se03RGXG/ciimJlq2jU/aKVOVWetYIpN4Z3vZ4lcbqomHjtfUKK6t1mpHJ9CEkgqQDQUyKAC4AuALgC4CLATQHRk+wTtEnCnhxJYnjlgV193tRqimZee/tFFiM1HlDJtSzSpqrgvm3hUJY9pcPWaqomlz2fa6L0/xOO5/M9BznR6p1AlZbtn3EOjHQdXinVm5W8or52ekxX1O2z+nH6ckdsy79mffHX7JjvudaF11+62Lr/uvOtp836lP9Ol7jLCusdXZb8GO229nY4ztXzh8fZPWh4tHlfp4lJBcmFMhkwAGQFyYAAAK4BNAy3NRy8fU295ltNp7qJ2s6vkfVuiFWrJXVbIk5NYqu6k5O66PC9k63dHk+mzitwR3P5meXs/Qd5BlpvWbcQ6MdB2eKdWVlN+PrZ2elmK9Xax6cfpzLb/AAMu8s3FBWmwOo1GmrRSc5PajBSje+o72IzMvlfU+iH0fVQqULFJKOCpUhTnTWNTcqfC7uDg6zvdpiKfl8XYZmb0PnyPE/UxJ3hrKV4MmmFyd5DIvBkwZAXJgyQMkDJMpl6LUHg7qnrm5dGSSvUcU3OKjG98bO9jV8f6vOKIws/xIo04V7HCPg1FKtjpuUZtRcIuMtjgez1M7X4xDxfSqpm4w4rwfzSPDOj9L3kEWW1Z34EOjHQdninVl5R3+tnZ9pmKtXosenT+nP7mZdZZNaKdWz49xCcHLo3xv/6vO1qcS+ft9ua6YiH1DLtqyVadbVa0VaWGlrcVTw7MMSd+09nYPVVVRU+BZtX6Ks00sdZJyHy21fy/gOW7bfQ4na/YmskZD5dav5fwDdt+Tids9iSyPkPl1q66fwDdteTidt9h958h8utXXT+AblrycTtvsNZHyHy61dcPgJuWvJxO2+wd58h8utXXT+AblrycTtvsS7zZE5daeun8A3LXk4nbfYO82ROXWnrp/AXcteTits9h95cicutHXT+Am5a8nFbZ7CeRMi8vtHXT+Au5a8nF7Z7B3kyL/mFo66fwDcteTi9s9iLyHkX/ADC0fy/gJ9u17l4vbPY6cnZOyPRmpxt9WTvptKWDZcZxktqPGjdEUUzyl5dpr2m7Tiqhj/4l2yhWt1nq0JYmqbVTauT2VEl6uJjk7/S7NVFWamNSfg/mZ450foJ1Miy27OvAh0Y6Ds8M6svKG/Vs5PSYq1emz6dLmMurKr7ceb2G6XC92Sp7BXOnlyhcpmeTpn4SxjC73weMmPhd4Yxj4XeSUxj4N49cJj4N49cGPg3vg9cH+je+Brg/0b3wWMf6XPwMZcfBvfBOQx8G98ITkWGZlyteEuc1OjlREbzTs78H8zOc6PTVqmRZbdnfgQ6MdB2eGdWXbl46rnJ6TnVq9NnopUGXTLLqrZjzew3DF2NE4xKxhYkZawkojK4PCiZXB4EMmDwhcDCDBqIyYPCTJgYRlcDCMmBhGTAcUXKYQlAZTdc1SOzHnN9maYxVDQoLwfzPSY7Ok907iDesy8CHQjoOzxTqx7dvtXOT7Rzq1emz0UqGR0wzam3Hm9iLDNzsnErCxIjSSIppBTSCncQMAAYwC4YUXDAdwwEERaKKKkL3H7isxHPLrobl9KWkktVLCDds0lgh0I6Dtl4Z1Y9t32p056TnVq9VnppUMy6M6fm83sRqGbnZOIYTQaSIpoKkRQA7wGAAADAApAJlSZVvbXzwFSNXRQ3P5paWRakyI3bMvAh0I6Ds8U6se277U6c9Jyq1eu100qHtEb7M6fm83sRqGbnZOIYTTCpBTRFSTAAuTALyAAYAAAF4EGUQv2V88BUp1dNDc/jLSSWpWERv2Xe4dCGhHZ451Ylu32rnJaWcqtXqtdNKiW0+YjfZny83m9iNQzd7LEgwkkFO4ipJBTuIp3AO4AuCi4B3AFwBcArgE0ElC7ZRop1dFDc/i9JCpYQegsm90+hDQjs8M6sK277Vzk9LOVWr2WumlRLafMRvs4PR5vcahm52WIMphUkFNEUyKYDACKAGAAAABFlRCW2UiOa+hufxYSrVNESXorIvF0+hDso7PFOrBtu+1c5PtM5VavZa6KVD2nzEb7M5+bze41DNzstiGFiCmRTQUyKAGAwoIGAAAABFoohIpGq+huQlWqxESdXobJvdPoQ7KOuXinVg27faucn2mYq1eu10UqHtPmZl07M/hjzP2GoYudlsQzCaIphTAZFMAQUwBEDAAoAAEyiuXAUjVfQ3IlKlghJehsm90+hDso28U6sG3b7Vzk+0zNWr12eilQ9p8zMtyz+Fcz9hqGbmsLYhlYiKApgMBkUwoACBgAAFBQmBXILC+huSs1apokap3ejsi8XT6EOyjq8E6sG3b7Vzk+0znVq9tnopc8tp8zI2z3trmfsNRozc1XRDCRGkgABhQFMgYAFBAygAAEwKplap1X0NyJZq1WEHprGvFU83Dso7Pm1Tzl563b7VzlTtM5VavdZ6KVEtp8zI6M7hXMzcaM3NYWxIwmgJEUBTCgBgBFMACgBgIAZRVMLSvoblCUq1WEHqbFvVLNw7KOz5dWsvOW3faucqdpnKp9C10Uuee0+ZkbZ3CuY3GjN3WFqDCaIphTQUyKAGABQQMKAAAATKK5BYXWbcoJK0g9RYt6p5uHZR1h8yrWXnbdvtXOVO0znU91nopc1Tcy5mHTszr9lc3tNRo53epcmREkwuUrwovCneRTvALwC8KLyBhReAXgACYEHtlWldZtwvwEosId3p7HLxVPoQ7KN5fOqjnLAt2+1c5U7TJVq9lnopctbcy6LJGrc6Mxy8JdFG40crk5qhYpESE1IKeIKeInJTxBTxBoYiAvAFIB4gHeFF4BeBFsBJ7KBTqusm9x/ASRpErUQny9HZH4un0IaEbeKY5sS379VztTtMlWr02PTpctfcS6MtBIaq6ZGSdTNstqdSy01UhC6Em5xhdK6+7Z5zvbtzVHJ4Np2u3aqiKvDUhqAypw0I+uh7zf2K3nj6nY8ysWoDKX2MPWwJ9itfyljzJ/R/lP7KHroD7FZ+UseZSjqAyl9lT9dAfYrX8rY8yl/AGUvsqXrYj7FZ+V2fzKS/w/yj9nS9aicPWv5bZ/Mn9H2UfQo+tXuHD1/B+XsfJ/R9lH0KPrV7hw1fwfl7Hyf0fZR9Cj61e4cNX8J+XsfI+j7KPo0PWr3Dhq/hfy9j5P6Pco+jQ9b/AGHDV/B+XsfJ/R7lD0aHrf7Dhq/g/L2PkfR7lD0aHrf7Dhq/g/L2PlH6PMoejQ9b/YvD1n5ex8uHK+pC12Onr9fWlTxRh4E8Tve1sXGa7NVMZl32b6jau17tOrHsW9w5loOD3x8L7iDfsr8XDoQ0G3kmObLyhTevVs7U4vSYq1dbE/06VVKxTqyjRgljqtU43tJXt3bJKacyt65FFuavD6xqL1OvJ1CVKVRVZ1J65KUY4YrwUkl1H0rVvdh+R23auJr3sYw9EdXjAAAAAAAAAAAAAAAAAGVqlyNG20HQlOVPwozUopNpr/0xco3qcPRs20TYr34fKsu6m55PlTouoqylFyjNLC7k7tlce0fPvWtyYfqdi2ziaZnGMMzA/m45Pblt2deBDY82PFxGnmmX/9k="/>
          <p:cNvSpPr>
            <a:spLocks noChangeAspect="1" noChangeArrowheads="1"/>
          </p:cNvSpPr>
          <p:nvPr/>
        </p:nvSpPr>
        <p:spPr bwMode="auto">
          <a:xfrm>
            <a:off x="155575" y="-1790700"/>
            <a:ext cx="19526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6868" name="Picture 4" descr="http://image.ec21.com/image/tunadoors/oimg_GC07816291_CA07816358/Fire_Exit_Do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1952625" cy="3743325"/>
          </a:xfrm>
          <a:prstGeom prst="rect">
            <a:avLst/>
          </a:prstGeom>
          <a:noFill/>
        </p:spPr>
      </p:pic>
      <p:pic>
        <p:nvPicPr>
          <p:cNvPr id="36870" name="Picture 6" descr="http://thevoicenotes.com/wp-content/uploads/2013/07/image_sci_body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14400"/>
            <a:ext cx="3559409" cy="2286000"/>
          </a:xfrm>
          <a:prstGeom prst="rect">
            <a:avLst/>
          </a:prstGeom>
          <a:noFill/>
        </p:spPr>
      </p:pic>
      <p:pic>
        <p:nvPicPr>
          <p:cNvPr id="36872" name="Picture 8" descr="http://careersuccess.typepad.com/.a/6a0105360968fe970b0133eccfb74d970b-500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2400"/>
            <a:ext cx="3462320" cy="2276476"/>
          </a:xfrm>
          <a:prstGeom prst="rect">
            <a:avLst/>
          </a:prstGeom>
          <a:noFill/>
        </p:spPr>
      </p:pic>
      <p:pic>
        <p:nvPicPr>
          <p:cNvPr id="36874" name="Picture 10" descr="http://www.hdwallpaperscool.com/wp-content/uploads/2015/02/amazing-burning-star-explosion-high-resolution-wallpaper-download-star-explosion-pictures-fr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9566" y="3200400"/>
            <a:ext cx="4634434" cy="2895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77000" y="62484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EXPLOSION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533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INHALE              EXHALE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00600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smtClean="0"/>
              <a:t>extra-, extro-, extr-, exter-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5486400" cy="1490662"/>
          </a:xfrm>
        </p:spPr>
        <p:txBody>
          <a:bodyPr/>
          <a:lstStyle/>
          <a:p>
            <a:r>
              <a:rPr lang="en-US" dirty="0" smtClean="0"/>
              <a:t>beyond</a:t>
            </a:r>
          </a:p>
          <a:p>
            <a:r>
              <a:rPr lang="en-US" dirty="0" smtClean="0"/>
              <a:t>outside</a:t>
            </a:r>
          </a:p>
          <a:p>
            <a:r>
              <a:rPr lang="en-US" dirty="0" smtClean="0"/>
              <a:t> on the outside</a:t>
            </a:r>
          </a:p>
          <a:p>
            <a:r>
              <a:rPr lang="en-US" dirty="0" smtClean="0"/>
              <a:t>outward</a:t>
            </a:r>
          </a:p>
          <a:p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550527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external, extrinsic, extraordinary, extrapolate, extraneous, extrovert</a:t>
            </a:r>
            <a:endParaRPr lang="en-US" dirty="0"/>
          </a:p>
        </p:txBody>
      </p:sp>
      <p:pic>
        <p:nvPicPr>
          <p:cNvPr id="35842" name="Picture 2" descr="http://image.slidesharecdn.com/literary-conflict-140824133938-phpapp02/95/literary-conflict-2-638.jpg?cb=14089056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538" y="2209801"/>
            <a:ext cx="3954837" cy="2971799"/>
          </a:xfrm>
          <a:prstGeom prst="rect">
            <a:avLst/>
          </a:prstGeom>
          <a:noFill/>
        </p:spPr>
      </p:pic>
      <p:sp>
        <p:nvSpPr>
          <p:cNvPr id="35844" name="AutoShape 4" descr="data:image/jpeg;base64,/9j/4AAQSkZJRgABAQAAAQABAAD/2wCEAAkGBxQTEhUUExQVFhUXGRwXFxcYGBccGhwcGBwXGBscFxgYHCggHBolHBgaITEhJSkrLi4uGCAzODMsNygtLisBCgoKDg0OGxAQGzQkICQsLCwsLCwsLCwsLCwsNCwsLCwsLCwsLCwsLCwsLCwsLCwsLCwsLCwsLCwsLCwsLCwsLP/AABEIANMA7wMBIgACEQEDEQH/xAAcAAABBQEBAQAAAAAAAAAAAAABAAIDBAUGBwj/xABJEAABAwIDBAcFBAYHBwUAAAABAAIRAyEEEjEFQVFhBhMicYGRoTJCscHwB2LR4RQjM1JykhdTgpOisvEVJGNzg8LSFkNEo+L/xAAaAQADAQEBAQAAAAAAAAAAAAAAAQIDBAUG/8QALxEAAgECBAIJBAMBAAAAAAAAAAECAxEEEiExQVETIjJhcZGhwfCBsdHhFCNCBf/aAAwDAQACEQMRAD8A8XR3IIjWyQxro3ToPPf4SgigEwFCISGtxKASASe5oDWkOBJJlsGREQSYgzJ00i6aDyQQAkkkkCDl3oJJJjEiEgECkAgkkSkgQiUikUSgYEgi1sovAG/v4eBQA1FFkb0CUAJBEBBABSSPokgBJJFIIAKQSUsFmrR2mgib2MEEQbG3kSgCKbpEpFHLbQzczy7vA3QAwpFEX3+aEpgJFCdyKQAKMJFKEAHLZNlPyoZUAAJQjlRLECGpJFFxE2Hhr6oAACScAgQgBECN83m1otEGddbRuHGwKMJNagAJJ+RDKgY1HL3JFqEIASQSQQAUk57IiU1ABlBJIIALUgkkAgBOOv16ItdGoB5X7tyaUS0xMWmJ+XqmAEggiEAIIpQkkAgU7OmtPgpaYZ72fnEDymUCAyopKWU62+u9OyUTo6o3+JrXDza4W8FC+kJs9ruESPRwCQzVp7NDpLdPl4d4tz0sq+Nw2QREHeO/ut6zYcVVoYt7NCQpauKz6gA8tLmfn6lTZ3FqUyEWi6JRYrGT0qE+Uqu4XW9gWDKeI3DX0E74njCyMTAJjTgpTuybkDWFa+y8BnBJsOO701uR6cbZTTdXG47KIGsGZ5/XqUSvwG78DTr7NY0a8QZI1BO8HhF+YssnEOYCYuPr8lDWxT6huSZTG0hq5wA8z5D8klFrcEhOqcAml6mpupi8PceeVo+Dp9Ex+Q+yHjvcHfBoVDIgUAiQgEwElCKCAEnloyggmZINrCIiDN9dN3imIoAQRhAJwQA3KgUilKAEEgUEkwCUgEkUgLGALcwziRyVvaGFb1z2snK2I37hOnisxpU9HEkGfmkxAqt+MfUKxj8AKbaZFSm/O0OyscHFs+68D2XclZfhmVACwjMdZ+A5/lrdZ2IwxaYP1pKSkmNkQJCBPgpGNPCyVSkmBGSk0pPbCATEX8PiYBHHd6ag8yqtZ8lBuijKSQBlIFAKTqXAwQQefNMYg4+HAK3szZ4quLXVadKxINR2VpyiYmLExA4mFA+gQJhNpYZxMQUriBRZJFvC6vsodVUpl7bZhItpIzA7tCrOEoto9p4gwctpmRwIgi4O4+hFHH4zO62g00UXzPTYY3apYarur9iezOsblSCJKC0QDniCRw4XHgRqmpJIAQRSAScgBSkEkQgBpCScU0pgBEJ7RoSJE3AIvxE3jyTXkSYECbCZ8J3oAaikkUAJOCaUQUgJab49kkH0VttR8RlDrQIuQLbhfz4qjCdkPH8EmgLwz3ApvmSbNdImLWFvzQpNc1we+m6BduaWtn3ZLtw1jfCipYqq32XETMxA+G5R1A913HxP5BTYRBVcSTJkzqmgqR7I79VGrAvswv6ov4GD4j1VAhXWYj9UWydZ87H4KiUkAgVpda+qGNDC5zRALQ4kjgQJ3qgwSnsYRpfyKGgNdtDEAQaFXiZpP3aC7bD8VG+rVJvDY4uFpzbm9oancqhxtWItwEsYeWpaoqpe72ifE/JTlDUkxVWYl+bwIHrc+QVUmU4M4lNcVSAakhKSYx02+fn9eCCQSQA5jyJiLiNAde8WPMXTYSRaddL9269uCAHZbTI4Rv744IAoSiCgARdJAoJiElKSdTeWmRYjSwPLQoGNBSSSCAEigEXH8EAFqka9RBKUhFluIICVXFk/Vuan2RsTEYoxh6FSreCWNJaJ/ed7LfEhd7gPsR2g+Osfh6QIky9znDlDWwT4pWQHmhqGDzibCbc93gmL3TZ/2CUh+3xj3cqdNrPV5dPktnDfYls1vtOxD/4qgH+RoTGfOgcmr6X/AKHNlf1dX++f+KgxH2K7McOz17DxbVn/ADAov3AfOAcpqVaF7njfsGw5H6rF1mn77WPHk3KVy+0vsPxrD+pq0Kw5l1N3kQR6pXCx5/8A7Qk3DSd5I4EH5Ra8KvUrz8PIAfJae3+ieMwZ/wB4w9RjdM8ZmfztlvmsSUKz2FawS5NKeaggDKLSZEyZix3QItbedd0SYwhIpBPq0i3LIjMMzeYJInzBQA1JBFACKSCcgAIh0aIJIAKEIlBMAQkiggBQlC6DZ3QzG1gHDC4gMOj+qeZ7hae/Tmuq2Z0Ex2lLAU2WH6zEdXVdu91xcxvcKcjSSqjBshySPOGCTDe0TaAJPgrjNi4kiW4euRxFKp/4r6B6IbL2thyBVdguq3gMDHCf3XUqTR4EFdBWxtKl28RimPfMBpqsbSZO8tLxmA3kyRuATyd4Z+R8+9E+gGJxjwCypSpXzVDScYjg0xMm2q9X2R9mGFw7WluHGKqZjNTECqABA0oDsP7nR3rqMV07wNNjj+m4d7twFRhgmGgdi+QE6m8SqmI+0XAN1xrD/wAujUd8nBGXuDN3ml1dZrQGU3ANs1rWsa0dwuBu056qCgcUDPUV3kCJdUpRc3MZxJgAXFo4kk4mJ+03BgA08VVf22B04d0BpPa0pAk5QRAOqtH7Wdm/1lb+4q/+KpKXBE2XMvNr7RNxhw0QRlc+lOvZJcKljEAiNSb6I59oH/44HI1WTHgVmv8Atc2eP68zwou+ZTHfbDs8bsR/cn8UddcAtFmmXbQ3YcT/AM2n+KLa20Ab4UEcRVpfNwuqNP7Wtnm81/7pyd/Svs/96sOXVOVdfl6CyxL4xe0Lf7sQBNs1Ik6RcVhG9Ofj8U5oa7C12mxJa+nY2NiHXg7oIMaHRUP6UsBFzWHfSd8k9v2obO/rKg33oVvkxTafIfV5k4x2IAioyuRvH6OXD3SQQ2SR7Q10gXNzgbW6C4HFS52ELHv7OeiH0i0kRnfSdla4A7wJPArTP2iYV1RwbimMYGBwLqNWxkNcDOX95kRxPBWaPTXDut/tDBzwc0sP+KsocL6tDzd54d0y+zbEYEBwcMRTJgOpsqSLF3abBAsD7xXEkjiF9f7P25SrNIbXoOdcB1N7HAg6EDMfLiCnMwbHgsfSY0jtAsbmYQbAkuphmY6lt4nUqLNF5kfH4KMX18V9I9KejsA9XsvB4onR5YxjtN7WwSfEfJeZY/ohWk9Zsos0vhqrpG6crn1Qb8gryPu8xZkedEcElp7V2M+j2stQM/4jCx7Z0zNPxBIPLRZgUtWGmIFJFAJDEkikgAuCDWEmACSdw+SRRA70xHQbC6KmqBUr1W4ek4S0lrn1XiYmlQZ2nCfeMN52XebH2lgcBbCYI1Kt4xWKLS8GDDmMYCAwGDALTE6lY+ydp061JoZaoGgVGCA/sgNlo94WtAdAEFqsU9nmM5LWsu5xMAQJl0TDHWM6sdEggzPo0sLTdru5yzrNdxeq/aBtEtydYykbTkpguv7xdVz5piZAju0GTiNs4up7eLxJOtqtQD+VhA4bkMVWZkJF8oJa6YGpJIygktMO0F8juCODpuqj3qe6A2WyIs2oSWv8OEbl1U6VG+VWbIcpWuzPr4frB2yXfxku8g6fiqL8Lk9mmHQCXZdLWEZKZIzWgm02MFdR/sskmM3fIHwaO7wQOzWOaZg7gc7pGh7JzcRpvFrLWrhur1NPImNZJ6nOYSg5wOam9n80ESHQYjeJ8OSmGDG8HfaP3YBnnfTfuWlQ2eAII7eaxYwkHs5R2SCTa+UH2iSZEApuBPZa4NLWkua4UKwIdJMFrmuYWc+3rpMzzKUorsfYvNF8TKfhwAe00SP3m7sp3HfHxSZhwRIIuN1/hP1K3KWzH5WtL6kCCGtYcoIMy3M3WYBgCQ0DQKSns0g5Rni5aDGkg5RF4bI3aEc1vBOUrSjYzlUilo7mRUwLjJ6p4DQAYa8zG/U8OXhCaMFcw1xsDZp1MRlI1InhuK6ens0RcQQeIkcO7RF+FAEQPA8xqVoqPeZ9OcwcCd1N/wDI8/JMNEt1Y6IGrSDBnQGD7uvMLcGFBOgnuHNM/RovAuZ15xu+rK+gfxFKqZv6N93QgG43EaEGD4H1hMfhhmJsATIGYWGmuYyt6i15gDNN9M2/u3Du4pVnvbpmkwGjt3M29m8CCTwAKl0uLYul10ObbRBnKQd1nNgRrJnfI/lKJwNpOgm5ki07+7zW7hsOKZH6yp7Qc7O2C6CwknM2xOXd+8Zmyr4bAMY5hJplwOUh1mgAvcHuzPzOfDiModF51AC5M0lvD1NlKL4mNjcCGtM0nvv7IDe6803GPzsnbPrw0dWHskSXNcAGiTLXZMpB3xwIO9a78O3LZ9PMLlwgCHFuYZGtLbBpg8S7iYlbgC4AnrG6dnMLEe9Dg7XcDB3kSkqcpT7LXd+x54pasgw+1cWy7cViG/8AVqOEbpa8keB/FaeH6cbQYP2+Yf8AEp0zv+41pVQ4UxEknS7B8WkcPioKuHIEuLRraCL7g0Q4nu1JO7f0vCwtqjNVDpsN9qeKaIq0aFQHXKX0xG+cxeDoVibTOysWHGvQq4Os4lzalANc0NNx1lMRmMkmzAYyyZlZmHLHAu0DSNYgTpmLSQDeYP8ApJWwJgOFxqSIJkwBF4kk6kwNTouOeDpTWaL8jZVZR0Zye19iGlLqdVlekPfZma4CYBqUXgPYN0kRzWS0ru2YTiGwOZsInV14jV2+ZAi64rGBoqPyexmOXu5cuHJcNag6XG5vCpmIUUid3D6+SAWBoOcEhu3c0SgVVhBuDwIOs6HlC6DB9LK2VtOsetp75Dc8QW+0QQ6JntA3AuudToVRk1sS4p7nqXRl+Er/ALNzDWcQTSeA0tIHugj9YZJdMuJJJtu6KvswmzwSIOaS5oHD2Tm36kmF4Y1s248fzsu+2R0zfg6XVVarq1Rr/ZIFVrGiWlhqmoCSTcFhIb97QdtLFKKytHHVwzbzJnWU9ngdoMa7XWC8XOjz7Xz4lGqA1pNzl3ExG6IOhNo42hRbM6Z0qtJ1SrSrYdon9Y7I5jjGYNYXQ7MbQMrhcXuhiNr0C3Ox7MQ7LILXuyUw6ZAb+0L4YZMACAJbJXWsXFLQ5HQqXs0V8DW60O6ym6iNIqQ0ktAMgzpJkHWRqp+qAImCCbO1cJmMwA7Qn3hwvxVrZLsQ678PEkGzQwtmRGcuLHEdk+0Dc6xe9iCACx0Ui7QvcGkg2IaQ67rwMsxB5TUcQrXvr9xulK7VjCNKs6rka1pph0S0HWfZ0iNJM6hwm0G7Xw7TDZbmBkNJidQQ4a3Ejx5K/jdnOcwsaco0gUqoBbbs5musCLSBad+i56l0dxGRzRSyjMMoa6nlyh0yD2HgNHaDTBcSZMTmzliHHSzYRpZtW7D9ntyuIJ7J7ILnMBkGRLZBBvBBEyT3qTHUMzCGuINoMVhob9um0kCJFp3WUjNnYtsAVWUmNDcrG1W5CWxHYdTlgJaOznI8ZK3GMBuXNnf2gbR8FcKuaDT0FOOWV1qck3Z1Z1sxntAkOxQsQ0NcJoOhwMnLpum6u4TBFk5i8z9ytlF3OMBzTvdAM3DWiBF+nbTbNi0+I3d31dDqB+e761RBKMs2ZsJ1JNWschtiiH5Wi8yTJDZIgAdsjSd/7wCl2fh6YMucwOjK2XCXTqYsd5A736ytbFbNxjjULHZQ5pa0NIa4W7I6yHG+8tAIJMTAKxn9HcTlyZRlIvlfTNyAycrzfsi8mS6+ZupzliZKV1G/p+TSME42ckh+0qdWk9ha1vVGTUc4mGgRcAXmC4zcWExqrNx2dXQCWN1k+NhzKubN2XUpgyQ0uuGBgc1vH9nlAP8ACAPk6rRbT7DmtImWggAkXBAYQXGDliJ1iYFtoV7avj6GTi31Vw9TFxlBzGmoWlxALsjQXRlEHqwfafE6xbNERBGDotqszinl/iY0GRIIJEwZB37+a0NrmoxhcMPlABJc6DEAwMtI9ntADtOFyIB3NwNRry1rDlq3tUdnY4sFwTAhwlzQ5gtlOogKf5Uekt7e5cYTyXKjsPIIaDB4vfA1Nhm7V+QHNRUMNPsmZF5DDYDeGwQCd077halfa9BlN1Vzy8MOV7aQFR4deJ6s5CDufIE85A56v0z61jmYNk13ECmC0udrcw4BhfAs0B+sza7ni6UVuEKVWXAvVdlwzrDFJrNHPfFE5QAGnPDRZobAggWBhc5/6qoUi/LTdWmMozuDQRIJLnZjEBoAbwN+PJ7R2lVxDs9aq+o7cXkmP4Ro0cgAqhC8yeIefNBZfA76dGytJ3L+0Ns1aoyuIaySerYMrb3vvfcavLjqs4p7AJE2E3OsDjG9Nhczbe50JJbCjfuSARSASGTNZJMuAsTebwJgQDc6CbcSNVGVM9qGVb5GRcjdJ17h3CyUKYMRFNNU2FyENRaxWAxPFHcrVFk5gV8ZUexjHvc5rPZB3QA0ATeAAABoNyrkemnLulWDTRDOKpULaBmNTC9KcXSytoYiuxrQBDn55MDMSHAtiZgRYAb5J1sL9pGPaDLqNSdc9JoJ7zTyzC5ZrEeqVqiybLkd1snp11pczFONAEjI6h1jaYtBDg1xfG+QSNbAALpaHR+nigXU6wrt4isaut7y4kHvuvIOrSawhwc0kO3EGCO4i4VqM0tDN01fTQ9TxHR6jSMFrRBFo3eIvaSmt2bh50YRPATv/CPLw86ftvF78TWdwzvNQD+8mFbwnSfEtjMWkfwNHwAXnV54tPq2PTw0ME0ukzX9Dvm7CoO91vkJ0vY7revioh0eoaZWfytHCbm/n8ipsJ07w36KS6i3rmiNTfgY+PMcNOIxfTLEOccgpAX9yfi5cNHE46U2rLQ6J0MDbVtcuJ32H6NNn9XLDEgtJB9NPrkrbdh12CW1qwAGpqOIEcnSN68xw/SvHAnLiHMk3yNptn/DPqqePxtav+3q1avDrHueB3BxIHgvfoTrOPXirni16FPP/W3bvR3W1elvUS39JbiCDemwNvydWo5Q2ORJ+6VVd9qbmz1eDpt33rOd5hrGyZ5rhgNfr61Kj6tVKE2SqUFwOt/pFxTpaTRoNIcJp0i4tMEttUz2LgBA47lxmIqueBmLnAACCSRDRDbaWEgd54qXq7ppprB0W3qaxstiTZu0qmHcXUiAS0tOYA67wP3gQCDuICp4h5e4udcuJc4neSZJjTUlTikm5VDoa3KuV8tkCFYyJpYodNlXIIQhTZEcpF/r6uocB3IAEYUoYnsbuMTunTn9cksjC5YNJDqlpdUUmYe/19f6r2lhTK5QbRUjaavDDfkpmYRbRwgnJIzOo4qTqYEQPnfx5T4rTGF5QnjCEnQ35a9y1WGRDmjI6hHqFut2W86MdytHqVPT2JU/dA73BUsPEh4iEd2c9+jGE79H5Lq6PR57jq2eDQXfAK5T6JOiSTHMBo83lGSnHdkPF0+ZxLcInHB8l2J6OsaYLpj7zI9FZpdHGnRrjzk/IIdOmZPGw4HCnCcvrmmOwa9EPRumPdvzc9vqU1uwqWhFMd9T/wDSlwpNE/zo8mecuwh0RpYI8F6Qzo9R/wCFPDPJ9HaptXYNIWPVyPvO/FYww1FSuhvHR7zghhEjhPqF3g2NRi+WI3F+vp5qF+xqXAnuc75rqUYchfzYHDuwsWTHYbyXbP2LS4uHiPmgejzD7LnHvA9YKbhAax1NnEuwqYcOuzf0YcdD5sKr1ujtQDVsd8fEKHRgzSOLpvicj1CaMPyXTVNjVBcMnuIPwVd+Cc2Za4d4OvFQ8MjVVovZmAaCicy9tOa3DhZ+rqN+DKzlhORpnRiOpINZ8Vq1MKojh1zywjLzIoGnHFDqvL63K6cOmijJ+isZYYMx0Qwkza5+tFPQ2RUcbNPjb43XZup06QgX/s5R/ignvgqnVxM931yj0XsxnfZHkSxkuCMSnsM+85oPASTx0VmlsemNZJ3zb81eaSRYGN8C2nKytUdl1CMxblZ+86A3zPim523ZhKtVlxKDcJTGjWk90/FWqcn2WEjgAf8AtCL3sbaSTyyAb9CJKL8eJs0cJdLjw963kBqpbb2RldvdlhmEedKbG8nFoP8A9jifRT0cA7NBqZf4GG1hvhvFUmY18znA1iXZY3aNv4Ba2BwtTJ1r6zWAGIyOLzlvbOGk+JjyXPUlKO7XzzKhDMyU7BkAl1QjQl72tHONSnVOjB91jG8HPe8+nZCir9KCychcXH2nvIJJ7gIHgq7OlTyD1jA/SJc8NHe0HteYWOXFWubf0bFp+yRS9qvSYfu0wXfzZT8UgKbpAfWqCfdy9xmXcuCt7N2g2A4swrST7LS0PH9lw1strM4tEtAm+XJmaP4ssrGdWUX1vb8FRpRlt89Tm6mBoNuQeEGtSEd8AkWVZwwwPstP/UqOPpTj1XZ08CXN9mmQdIbAHO4M+IUT+jrXDtZ2821Xf5Q0AdwgKI4uK7Tf0Zq8JJ9m3kcnTqUZ7NIRe8VSfjomVKtO8tpxu/V1Odic2v4rqh0VZvNVw49a4+QiypVOjEOOR2uoPWDzLXrWOJpPizJ4WquBgU8a1pjJSHeypHkpmYhrtG0J4y5nlnA+KubQ6LPF2ijHAmpfkS6oLeqzDsSpPsNG45K4A8qgJ9VtGdGaupGMqVRaNEhYTZoaTrDcRT+GZNfnaBnov7zLreoTaWw6x36jf1Tj4mXblfw2wcRSGak+gCd4DAeGvVjy4odSC/0vUOhb2TMl2JZvyj+KiwerVN1lIi7wBxBqb98EQtJ+Ex2+pRdzmjJ7yGjjxVGrhKzCc9PDzvJ6ofBwKanF8V9H+kKVJrn5DRh6bjapTd/E0g+bWmSnO2bqMkx+48E/ykj4K3RoNfGanhTNuzUh3oblNxezgxxDWAjeBXZmHex7AdeaXS62v9vyhqnpf57mTitmt95rh/HSkfzMk+io1diU3CRk/svg/wArvwW1TxVNtnNrDm17T5zI+CP6ZQdE1HHgH059WlbKc1z+eAKTWzOTxHR8cXDhmb8wqFXYrxoGu7j+Oq7Zopj2K1Pukt9DHxUlPB1HDssZUHItd+LvXcr6a2/roaRxNVPmea1sAW6tI7wR8lB+jL0Z9MCQ5rm+EjxDlWdsdj9GAn7k+oaCfMBVmi90bxxvCSNPZ/RurU7RaWM1LiLxvhupULMVRpO/YGoJ9p7gXcoaBlHdM+K6nrXME4hzWRoQ4HwEmx57ljY7pKA3LRpENNw5xhx5gtOszfkuKNWpUbVrrudl58TLJCKvt4/giOPzOzNw1x79Qj2Ree3YabjbTeszaGI6x0vqh507IdAI01AHlZQYvHOfYl5H33ZjqTrFhJ5qr8V106NtTFyHtp5jDQSZ3X9ArmH2XUzQ5r2jiGOPkRrrxVbDUS5wF3Tubc34CYPmurw+2sPh6JpNpmo8+0eyWzulxsY5AhKvUnHSCu2OnGMn1nZFvZWx6FKmamXuNYup99ot3arn+ke2OtLW9mGzGQANvGhDjO/hqquMxlWvL3F2UGAXOaGt1Ia3K1u60CTbmqNOlLozNvabxeNbAx5rKjQalnqO7+xdSorZYrT7j8JWYHfrGyDvjO5u8ODZAOmnldRVmBuj2vbNnNDhPe1wBB5H4QS/G4YsMEWPOR33A84VYtI4abnA6xrlJg6d0LrSTeZMyvpYnD2Wy5iZ1OXyhvjed639j4wNaJDQNxhxI9r3s4tPukrnv0p83e8m9y4zfmTOh471q7F2mc2WpD2mxDw0zG+SZEa7/BZV4Nw/YJ2lodpgNpOeLOsIEwxoFhbsvdOoWvSDne0Wa6DMfiQPRV8DgGxOSP7TjaLcgr7MsEENAHMf6L52rKN+qj2KMZW6z+41+AaTOZ47nu+EwmtwzW/+4/xM/EKcMFjm+vBJ1TICXGAO86XusszN8sd7AbTO5xPefyVbrK8xkAExaHeN3NVBu289QtY4ETHZaJvN3Z3AxMCw1K0MbtDq6eZxDZ32PzAHmrcJR0a3IU4SV09jP2rhq8GH08vE9aCLXgNJ+IhcjthtPSpXuDEU6dVxFybl7wGjx3b1LtXpG4hwp1GvvJ61naHDKDSaJ11cdVhYrGVahAc4C1mwGA7rcyvXwmHqJXlp6ex5uJqQb0+eojUpROWq515zPGWbAQIcY8QnMxgAs0CNJL3aci4jhuhQvwjmiXZRYEDM0l0k6ZSRIvKm2fg21HhrqjBP/MvMGxFON8RIMrueS17nJZ3IP0l2vZBPBrB37gfFRPqF0knN5fX+q6THdEHU2l4rAiLAteDM6QAT6X4hYZwZkgOY68A52AT/AGyD+aKdalPWLLnTlB6ogpUjqPkrLtnVpb+rf2hLSBIcPultj4KFtMgwbHgbcr7tfqyuYfZD6ggZCNYJE9+W8XESqnO2t0JJcSH9ArDWnUH9h34X0SzOae00g85ae+BG7kt7CdHMQ10tcBqBleWgW0kd404Fb1LAYjV2YRq1zm1Wkb7vDXDuJK46mMjF8H9TaOHcuDOUw+Le6AyoCd1OqRJ5Me4R4SEzE1Q0xVYWO5R8fzXctwDRIfRAH3ZjS82j42shiKdR1mmkWjRj6Z0/mtHcudYyObRafOK9y3hHbVnIbdpgzUIl+Zwk30bmFjbVc84yTN+++9JJehhuyY1BAWP1wTD8j8UUl0mRcxvZhg9lzA4jicxF+VtNEdm0g6o0OEglo83AH0SSWL7FwZJjHZq7wdBULABYBoAgABR4ykGvhtvM7m8e9JJTDdLuKqJWfibW12A4Ok4jtWv3tJtylcwPC5i4B3c0klOF7D8WOe68F9hh3+H/AHfgtPo/Ra6u0EAiZjdv14opLat2JeDM+J6qfYP1uXneLxb3PylziBoJ5PKSS8X/AJ6Tcj0Me7RidNsOi0Cm8NAc6iS50CSZbv4XNlW6YV3BrIJEhxtY2yjUaWJSSSp619eb9wk/6F9PY5vZjv8Ad61UgF4b7RAJ1eN4v7I8lV2tiqgip1jy4OcRmc5wHse64ke8d29JJelFJ1X4+xzLsoo1GhtNhAAJD5sIsGxA0Gp0Vc13ExYCALANtYXygSkkuuGr8zJrREtNovbn6j8UkUlRB3e1KYOEogzAeBqf3TvmYXDv18D8wkkuDBdmXizbEf58EEMAiPqy29m0QGZhY5ssgnSXajQpJLeu9EZ/o6Lo1VLmUyTciT/i4Lq6Q1QSXgYrts9jCdkx9oVXNPZcRbieCe6u6BfzAPHikkmksqIk3nZ//9k="/>
          <p:cNvSpPr>
            <a:spLocks noChangeAspect="1" noChangeArrowheads="1"/>
          </p:cNvSpPr>
          <p:nvPr/>
        </p:nvSpPr>
        <p:spPr bwMode="auto">
          <a:xfrm>
            <a:off x="155575" y="-1790700"/>
            <a:ext cx="4257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5846" name="Picture 6" descr="https://usahitman.com/wp-content/uploads/2012/01/extraterrestrial-et-on-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74274"/>
            <a:ext cx="3886200" cy="3416726"/>
          </a:xfrm>
          <a:prstGeom prst="rect">
            <a:avLst/>
          </a:prstGeom>
          <a:noFill/>
        </p:spPr>
      </p:pic>
      <p:pic>
        <p:nvPicPr>
          <p:cNvPr id="35848" name="Picture 8" descr="https://execusensoryandneuropedagogy.files.wordpress.com/2015/02/sports-clip-art-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7275" y="76200"/>
            <a:ext cx="3819525" cy="1600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57800" y="1676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EXTRACURRICULAR ACTIVITIES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688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EXTRATERRESTRIAL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24462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smtClean="0"/>
              <a:t>a-, ab-, abs-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5672138"/>
            <a:ext cx="5486400" cy="8048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from</a:t>
            </a:r>
          </a:p>
          <a:p>
            <a:r>
              <a:rPr lang="en-US" dirty="0" smtClean="0"/>
              <a:t>away</a:t>
            </a:r>
          </a:p>
          <a:p>
            <a:r>
              <a:rPr lang="en-US" dirty="0" smtClean="0"/>
              <a:t>away from</a:t>
            </a:r>
            <a:endParaRPr lang="en-US" dirty="0"/>
          </a:p>
        </p:txBody>
      </p:sp>
      <p:pic>
        <p:nvPicPr>
          <p:cNvPr id="13314" name="Picture 2" descr="http://neaopsis.org/wp-content/uploads/2014/05/Alien-Abduc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208" y="152400"/>
            <a:ext cx="5269992" cy="2171700"/>
          </a:xfrm>
          <a:prstGeom prst="rect">
            <a:avLst/>
          </a:prstGeom>
          <a:noFill/>
        </p:spPr>
      </p:pic>
      <p:pic>
        <p:nvPicPr>
          <p:cNvPr id="13316" name="Picture 4" descr="http://lowres.cartoonstock.com/education-teaching-school-sickies-sick_notes-ill-absence-mban2275_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7585" y="3276600"/>
            <a:ext cx="2984015" cy="3429000"/>
          </a:xfrm>
          <a:prstGeom prst="rect">
            <a:avLst/>
          </a:prstGeom>
          <a:noFill/>
        </p:spPr>
      </p:pic>
      <p:pic>
        <p:nvPicPr>
          <p:cNvPr id="13318" name="Picture 6" descr="http://modernmagazin.com/wp-content/uploads/2014/09/famous-abstract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667000"/>
            <a:ext cx="4419600" cy="2395728"/>
          </a:xfrm>
          <a:prstGeom prst="rect">
            <a:avLst/>
          </a:prstGeom>
          <a:noFill/>
        </p:spPr>
      </p:pic>
      <p:pic>
        <p:nvPicPr>
          <p:cNvPr id="13320" name="Picture 8" descr="https://s-media-cache-ak0.pinimg.com/236x/e2/42/d6/e242d6f87197d6f44c64a1984bddca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1" y="228600"/>
            <a:ext cx="2514599" cy="2514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00200" y="2286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ABDUCTION - abduct - carry away by force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10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2971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ABSENT away, not present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95600" y="5103674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abnormal - away from normal, not normal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aversion - the act of turning away from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43462"/>
            <a:ext cx="5486400" cy="566738"/>
          </a:xfrm>
        </p:spPr>
        <p:txBody>
          <a:bodyPr/>
          <a:lstStyle/>
          <a:p>
            <a:r>
              <a:rPr lang="en-US" dirty="0" smtClean="0"/>
              <a:t>for-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2"/>
          </a:xfrm>
        </p:spPr>
        <p:txBody>
          <a:bodyPr/>
          <a:lstStyle/>
          <a:p>
            <a:r>
              <a:rPr lang="en-US" dirty="0" smtClean="0"/>
              <a:t>not</a:t>
            </a:r>
            <a:endParaRPr lang="en-US" dirty="0"/>
          </a:p>
        </p:txBody>
      </p:sp>
      <p:pic>
        <p:nvPicPr>
          <p:cNvPr id="34818" name="Picture 2" descr="http://activerain.trulia.com/image_store/uploads/agents/sallyk/files/n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57200"/>
            <a:ext cx="3743325" cy="3743325"/>
          </a:xfrm>
          <a:prstGeom prst="rect">
            <a:avLst/>
          </a:prstGeom>
          <a:noFill/>
        </p:spPr>
      </p:pic>
      <p:pic>
        <p:nvPicPr>
          <p:cNvPr id="34820" name="Picture 4" descr="http://2.bp.blogspot.com/-P2EbpmfpBHM/Tz2GoZAAqjI/AAAAAAAABM0/p_rVTcrvtsQ/s1600/dont-forg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3771900" cy="3743325"/>
          </a:xfrm>
          <a:prstGeom prst="rect">
            <a:avLst/>
          </a:prstGeom>
          <a:noFill/>
        </p:spPr>
      </p:pic>
      <p:pic>
        <p:nvPicPr>
          <p:cNvPr id="34822" name="Picture 6" descr="http://www.wordbypicture.com/thumbs/forfeit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029200"/>
            <a:ext cx="2057400" cy="12096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81800" y="4191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FORBID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5867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a game before it finishes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33794" name="Picture 2" descr="http://beagleresearch.com/web/wp-content/uploads/2014/06/weath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3612165"/>
            <a:ext cx="4210050" cy="3169635"/>
          </a:xfrm>
          <a:prstGeom prst="rect">
            <a:avLst/>
          </a:prstGeom>
          <a:noFill/>
        </p:spPr>
      </p:pic>
      <p:pic>
        <p:nvPicPr>
          <p:cNvPr id="33796" name="Picture 4" descr="https://s-media-cache-ak0.pinimg.com/originals/ea/06/af/ea06af3a542c27d12f71d2ac00fe55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4502198" cy="3276600"/>
          </a:xfrm>
          <a:prstGeom prst="rect">
            <a:avLst/>
          </a:prstGeom>
          <a:noFill/>
        </p:spPr>
      </p:pic>
      <p:pic>
        <p:nvPicPr>
          <p:cNvPr id="33798" name="Picture 6" descr="https://b2b.forethought.com/framework/skins/finalexpense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447800"/>
            <a:ext cx="2609850" cy="131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1262062"/>
          </a:xfrm>
        </p:spPr>
        <p:txBody>
          <a:bodyPr>
            <a:normAutofit/>
          </a:bodyPr>
          <a:lstStyle/>
          <a:p>
            <a:r>
              <a:rPr lang="en-US" dirty="0" smtClean="0"/>
              <a:t>over</a:t>
            </a:r>
          </a:p>
          <a:p>
            <a:r>
              <a:rPr lang="en-US" dirty="0" smtClean="0"/>
              <a:t>above</a:t>
            </a:r>
          </a:p>
          <a:p>
            <a:r>
              <a:rPr lang="en-US" dirty="0" smtClean="0"/>
              <a:t>excessive	too much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32770" name="Picture 2" descr="http://www.wikinoticia.com/images/depsicologia/depsicologia.com.wp-content.uploads.hiperactividad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924175"/>
            <a:ext cx="4533900" cy="3552825"/>
          </a:xfrm>
          <a:prstGeom prst="rect">
            <a:avLst/>
          </a:prstGeom>
          <a:noFill/>
        </p:spPr>
      </p:pic>
      <p:pic>
        <p:nvPicPr>
          <p:cNvPr id="32772" name="Picture 4" descr="http://d1zlh37f1ep3tj.cloudfront.net/wp/wblob/54592E651337D2/84A/C50C8/fj44W4fn4uAPfsFhQg7zBA/hypertensi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048125" cy="2686051"/>
          </a:xfrm>
          <a:prstGeom prst="rect">
            <a:avLst/>
          </a:prstGeom>
          <a:noFill/>
        </p:spPr>
      </p:pic>
      <p:pic>
        <p:nvPicPr>
          <p:cNvPr id="32774" name="Picture 6" descr="http://mrswarnerarlington.weebly.com/uploads/6/9/0/0/6900648/4453874.jpg?6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1066800"/>
            <a:ext cx="3975100" cy="298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il-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in-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2438400" cy="1490662"/>
          </a:xfrm>
        </p:spPr>
        <p:txBody>
          <a:bodyPr>
            <a:normAutofit/>
          </a:bodyPr>
          <a:lstStyle/>
          <a:p>
            <a:r>
              <a:rPr lang="en-US" dirty="0" smtClean="0"/>
              <a:t>in</a:t>
            </a:r>
          </a:p>
          <a:p>
            <a:r>
              <a:rPr lang="en-US" dirty="0" smtClean="0"/>
              <a:t>into</a:t>
            </a:r>
          </a:p>
          <a:p>
            <a:r>
              <a:rPr lang="en-US" dirty="0" smtClean="0"/>
              <a:t>inside</a:t>
            </a:r>
          </a:p>
          <a:p>
            <a:r>
              <a:rPr lang="en-US" dirty="0" smtClean="0"/>
              <a:t>on</a:t>
            </a:r>
          </a:p>
          <a:p>
            <a:r>
              <a:rPr lang="en-US" dirty="0" smtClean="0"/>
              <a:t>toward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22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70C0"/>
                </a:solidFill>
              </a:rPr>
              <a:t>25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1748" name="Picture 4" descr="http://blog.playmyjamz.com/wp-content/uploads/2012/04/illumin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2743200" cy="3743325"/>
          </a:xfrm>
          <a:prstGeom prst="rect">
            <a:avLst/>
          </a:prstGeom>
          <a:noFill/>
        </p:spPr>
      </p:pic>
      <p:sp>
        <p:nvSpPr>
          <p:cNvPr id="31750" name="AutoShape 6" descr="data:image/jpeg;base64,/9j/4AAQSkZJRgABAQAAAQABAAD/2wCEAAkGBxQSEhUUEBQUFBQUFBQUFBUUFBUUFRQVFBUWFxQVFBQYHCggGBolHBQUITEhJSkrLi4uFx8zODMsNygtLisBCgoKDg0OGBAQFywcHBwtLi0sLCwsLS0sLCwsLCwsLCwsLCwsLCwsLCwrLCwsLCwsKywsLCwsLCwsKywsMSwsLP/AABEIAN0A5AMBIgACEQEDEQH/xAAcAAABBQEBAQAAAAAAAAAAAAAEAAIDBQYBBwj/xABJEAACAQIDAwkFBAcGAwkAAAABAgADEQQSIQUxQQYTIlFhcYGRoTJSkrHRFEJTwQcWI2Jy4fAVM4KissJjg9IkNFRzo8Pi4/H/xAAaAQEBAAMBAQAAAAAAAAAAAAAAAQIDBQQG/8QALREBAAIBAgQGAQMFAQAAAAAAAAECAwQREiExUQUTFEFhcTJCUvAigaGx4RX/2gAMAwEAAhEDEQA/APT4p2D18bTQ2ZgD1bz5DdKieKCDaKHdc+QgWP2uyjoIPHX0gXEUwtTbdd2F3K68NB5CainjqhUHMd1joPaG/hx0PjCrOKVwxtT3vRfpHDG1PeHwr9IQfO2lZU2m44j4F+kGqbdqj3PgWBeWitM9+sdbqp/AIhylq+7S+D+cDQ2itM/+stX3KXwH6zo5TVfcpfCfrA0EUoBymqfh0vhP1nf1nfjSp+ojYX0UohynPGingxE7+s440fJz9I2F5FKT9aE40mHcwMcOU1LirjwB/OQXM5aVI5R0OsjvB+kkTbtE7mv3EH0vAsrRWguH2nSc5VcZjuU9EnuB3+ELgctFadigNtFaOigcAinROwGieebcbJiqwN9XBuDwYBh856LMHy0o2xQPv01PiCV/ISwsFs/GZd2vfLc4oOLFPJh+cz2DEu8MsAats0k3UeolpgqTgWZTuG6x1XQeY+UelOSBIHRQb3W8omoPwR/hM6L9s4ajdZ8zIBK2Gqfh1Pgb6QR8HU/DqfA30lm2If32+Ixv2qp77/EZRUnB1Pcf4W+kb9lf3G+Ey3OMq/iP8RnPttX8R/iMCq+zP7rfCfpOjCPwR/hb6S0+21fxH+Izv2yr+I/xGBWDA1Pw6nwN9J0bNq/hVPgb6SwOMqfiP8RmW5Z7crUubVajdPOT0jrly2G/d0phkvwVm3ZJnaN11/Zdb8J/hMadlVfcI7yo+ZmEXlFU+9rCKG31PtLOfPiF4/R/n/jX5rXtsx+OQd9SmP8AdImwHXUoj/mA/K8BwNSnV9k69RhowYmi3il/2HmSjbB0+NZP8Ku35CS09mYU+1iD3BCvqYvsgjhhhMP/AFMvaP5/dPMkkwFAVqQpnNaohzM+a1iDfqG6bmYf7OIbgcW9L2T0fdOo/lN2PxXedr12+l8zu1UUjwmJWouZfEcQeqTWnVraLRExO8S2GxR1orSjgEU6BFA5aZvldgQ5ptuIDC/kZpQJW7fT9mD7rX8LGUZHCUDLnDUW6j4azI4LlXSJu6sl/wDEPTX0mq2Zyjwrbq9MdjHJ/qtCrSmvYZLkhuHqBgCpDA7iDcHuIjqlO8grikYyQtqZkZWAGySMpDWpyNkgCFJzJCSk5klEGWLJJ8kWSAOVgOJS7hSARlJswDC999jLUpAMWuWpTbgbofHUesCvq7BoP7VGn4Lk/wBBErdockqGUlC1M8LEuvira+s1NY2lPtPHZVud27zmqcVLdapNYlg3Wphqlj3gjcw6wZq9mbW5xdTrxkO1MEK9Lo+0Okh7erx+ky2zcUUa04+r03DPJotHDLfriI7npSUMTeFJWnNmGKy52dFSArUkivILrZOMyOOo6N3dc1cwVF5s9lVs9MdY0Phu9LTr+GZp545+4baT7Coo605adhscEUcBFAbaD7Rp5qbDx8jeFWnKiXBHWCPSB4OMF0smXVWZDb2swqWNx2Lr5yQbLRiAGILU8yqCjszWQgAXFrhicp6XRNr6TUcpuR7PUNWi4BqalWuBmtqQw6+7jKEbBxtFs60mYgaFQtUWFrdHW9rDhwEzZLf9Fu02Wu2HJ6FRWZQfuuupsOFxe/cJ6naeTfo+2XX+3K7U6ihA7Ozoy+0rKBqNSS3znrwWSUkO6SEpDXWQZJiB3SQskOZJCyQAyk5khRScySgfJFkhOSLJIBCkGxmFDqVPh2HhLI04wpAoOfPs1QbjTMBe/eI1sMjbmHkfpLutgw3fFR2f2QM7UwQQZlIsN4CkC3XPPOUOH5rEMBoCcw7nF/nceE9xGzQwItvBHnPJOX2Gyuh4lCp70b/5Tzaqu9N+zXkjkG2fXuJaU3me2W8vKRnAyV2logYlTW0MorfcZRuxFTsIEN2bpVc2NmCkHhcaEd+g/oTCaslpTM1fJmpcMO4/15iZWq3SNuyX/Jip07dYI/P8pv0duHPWf5zZV6tNaK0daK0+lbXAIo60UDloo60VoGI2i1MvzTc4jq7BG6QDi9yqufaOm7vllgqVRbZWDD97Q+csds0ldGpnebMOy25h2g2lUMQ/Mg07Co5SmCRdVdmys1uIXpG3G0MmjwmYjpWB13bt+h8oWFlFQ2bilHQxmY/8bD02H/plCIHyooVfs6/aaVOtU53Kj0qeIZKKshvVemhLki2luJGohGpKQcrO7LdeYpHnC4yKOcqAozlRYsytYgkg75xh1ajgeyAxoxlk4omcenaQCsJHeOrtaAviIUaJKiyuTESwwtS8CQ0ZE9KW1NARIq9ISpuqrQmiILXaxkuHqwqxpieU/pQw1teqqw8HW/8AtnqSVJgf0l0L06h6uaf1Cn5mas8b47MbRyl5nstpoaAvM1gDZvGbjkzhBVqKrbtSbbyACbDt0nCvSb3ise7zQhGFzcIXRwhE0FXF4dFQpRWzikwNaqUQCqlR1zN0rf3du8iT0scxymnSw4V8M1dOiWbMFXo30HtMO8dU9seFW97NnCoVw9tTLbYRy1V7wPPSPq7VqmmhVms+cG2G5sG9MMgy1b9DRrtIqS5HtuyuRbqsbgfKatRovTxXJE77SbbNrliyxwnbTtNploo8CdgNtFaOtFABx+zlqgklgyqbFWIt4bj4gyiw9EpT1JY08SlzaxIeqjE6abqk0+IzAXQEm/si3SHVc7pQ1kJp4sMjDoByrrx5uwHUR+z3i4hVpXxLIco38AOHax/r6V20tsZSELOdLnL0VPYrHf5yxwOyKanPcrcgqFqNkZdCOhfKQe6UePwpuVq830D+xVbqSS5YnIqkgaKMoHXreRUS4/EObUaeumtsxH+LhNhsym3NJzvt26Xf4yqqbaKkJTppT6lc6gf+WlyPG0ttm1WZLsQTc6hSo8ASfOAVaD4sC0JguOtlvCSocYZW1EMlx2NCmVr7XAhRqUzD8NcSjXbSywwm2VgX9PEkSPEY7SB/2shgeK2ih4wjmJxVzH4fESuWqrHQyyw+EuNDCj6eIlByxpc5TqDrov5rcj8pammRA8fTvlvuN18xJaN4mEeKYc2cze8jq1qtM/vAeen5zBsmWpY8Lg+BtNXyeq2KnqIPlOFM8N6y8vu3WB2OKb5XxCsQUKU8oVlWmbqLFiSLXG4byYXWbD4emKtRzzdJXGbeAruLghRrY2HhK7bGGppjMLiAoDvVNF20uyNRqlAbncG6tdZem1rECxtpbTtn0jaH2Lh8OaaPRzujKr0y7VH6JQhbBz0eixFrCVmPQLVcAWF1IHUMoFv8sL5HuRhVUg3R61L726nVdR7Wu4CQbXH7XvT5Mf8Aqni19d8Fvglq8E16aH90fKTWgewmvRXsuPW/5w/LNmG3FjrPxDZBgEUkyxTYpk7O2ncsI4HC6ncAbwbELmqEcKlAj4G/+yFFBx3ce7jAvsYpVaRQtkbnKeQtdRmXPdb6j+73XtrukWGFOKqUhTKOynm1Bsd5UAHTcdQY3CbYqoSdGLHpFh0j/iBB9Zzaez1BbSxFWsCVJW/TYi9t+hG+VlTBnXL1aG9jm0AN/CVWqwvKQqtlo01ubk0+iT17wde2WOB5QtZrIN4tdmY6jiSdfC0ytCmba79POWez13+EC3q7arNuKjuEErY2s3FT3k/SdCR4SQVeIpVm4L5wCpsuod4XzmkyTmSBmBsep7q+cIpYKovBfOXxSNKQKu1TiqeZ+kgq0Cd9h3XlpUSDlYAuGwVjvltRS3E+cgpLDKYgPEhxns9xH0k8hxAup7oHj3KOlkxVUdVV/JjmHzlnsR9RI+XlK2JY+8tNv8uU/wCmRbGfUTh6iNrT8S8s8peh8oq3/ZaVW9ubq4Wpe4Gi1UD6kHgT/KXxbq7fnpK7ZVQNRS4vvFt+43jNqUalRqQp089nOe9Z6YVbXBIQjP0lUWPWZ3sVuKlZ+GyOY/ZlI0zWXKQOeZluLAh1ViQePSzawPbQ6SHrzL6A/wC2c2W1RKlSnVSkhyJUHNBtbswOZm3nd/Ri2ueip6nX1JU/OY5q8WK0fEll7yTe9Nh1NfzH8pe5ZmeSFTpOvWAfI/zmonl0Vt8Nfhsr0NyxR0U9S7Iws7lj4oNjcso62NqI6JXQ355BTqIpNNgxyWYi/NtZj7Vh1Ey+gW02HNVOtBn8U6Y+QhWO25TtUrDqqq3g1NfzVpVKkuuV2zlfEMxzAmihUq7Keiz5txsfaXfKBdn1B7Fa/ZUQN6plMoORIfgU6XhKjDYdxWGa5z0Te2bIGR1tlB9m4f0l/hE6Q/rhAnCSQU5MEj1pyAfm4ubhXNxc3KAzTjGSHGnI2pwK6qkGZJY1UgzJII6SwlBG00kwWAwxjSVhIjA85/SLR6VJuumy/A1/90o9kPqJr/0iUL0kb3ajL4OpP+2YnZbajvnI1ldr2efJ+T1Pk9V/ZdzfMS0xNZ6dJnTLmuoGYEixYAmw7/SUHJZiQVG85bef85qNo4UvRamLAlbAm9r8Cbds6WktvhqyqrKGDritztd6bfs2phUUjQsrDU/w+sW1P7tu6/wkH8pH9krq6vWxV1BN0CKitcEWJ8bzr4mnUL01qKzBWzKGBK8NQN2+erbeFkbyYqWrj94Eel/ymznn3J+tapSP8ProZ6DOZoOVbV7Syp0KKKKe5mUUUUBQPG4HPcqxRipU/eUgi1mS+vhY9sMkGKxASxbRb2JtoO09Q36wM1tVc32dzvaiyHvKo/8A7ZlZTpy22tTzUadmK5MQ6hlsSAzOi2uCNQ6+cqloVFv0gwAbchz3ANrC9mPZpKCqVOF0Keo7xK/DYproGA6TKh3qcxRSSAdSLsBa0vKdKBNzcetOECnJFpQgUU53moYKU7zcAA0pG9OWRpyF6UCpq04M1OWtanBWpwoZUj8smCRMsgEcSGE1RIDAzXLmjmwrn3TTf/MFPo08zwJsx7567yho58PVXiaT27wLj1AnkFE2czm62P6vuGjL1ek8iK37QDrBHpf8pp8ZqagLENYhBnIGqC1lvqb3nnexcaabKy7xqJqX5SFtclMHrtc+Zk0eqx46cNpK2iIR46j9oY5CpBJGYpzgXPTW+XUWa6b+2OoUqiV9OcNI5y2YUxTBbpXW3TJvff1mRPtp24+Vh8pC2NZput4nijpEys2FYCpbL2MSO7MSPS09OU3F+ueU0WNwTPTtm1M1KmetF+U0aDLx5L/PNlQTFFFOo2FFFFAUUUZWUkEA2PA9sCg2rSC0sQFAAp1FqgAWFgEc+bK0jWlqe+F1QzmrTqKQWoKvWrWLgsp4+2N+srcDiqmRGekSGRGvTIfeoOqmzX7ADKLOjShlOjAqePANmVhYgMdOjmbKhIvfXs11lyqwjirpHWnYpFKKKKApwidigDVqUFelLJhB6iyoCyRjrCHIg1WoIAtYQYyWvVEHzSKlTDZqdQngUHgbg/MTwqtTyVLHeCVPepIn0Ns+lfDv2lj8IFvUTwnlZQyYysP+K5HcxzD/AFTxayOUS1ZegnDVLLeGDFBRdjb+r/kZV0BddIWlHMBfgb+hB9CZxZiN+bUsqOJDKSmtrjUEajr9JL9qPNh1F7hGt+6SM3oTBcNTCjo8bE94AHyAhNBbAAaACw7phOyrHZdctTBbeV10I1HUD3T0nk3UzYdOy49TPMaLT0PkZUvQI6nPqBPb4dbbN9xLZTqv4oop3W0oo3NOZ4Tc+cZrC/VrGGpGmrBuD2jWAC1luyqpvkGcmm9jmVfvaopsNbXtrKOhiFpUk5x6lA5dFZL2UklQRlNjltpeUuB229Bnpiz01d1NNuBBIOU/d+Udj9upUFnWoBwIs9u8fziJVYVNrI174jDNe186FCbXtcqe0+ZhtPlG342CP/MdfmJh3wtOoehUXx6PzkL8na29RmHZrKPV9k4/nVJLUiQbfsqmcWtpc8Dvhpqr1jzE8r2Ps7EU1YAFcx3dw/8A2HfZcR1tA9H5wdY84s46x5zznmMR1tOfZ8T1tIPR+cHWPONNZfeHnPO/s2J62j6ezcU+i5oG8fGoPvCA4ra1MfeHnM4nJiqBmr1sg75xdmUgeglSqfeboL66nylQfX2wrexc904lKrU3KYyl0N4poPX1kj7fRdMxb+HdIJl2NU42g1enzd82loFjeVTD2VFiNN5a/fwlG20TVJLMSeF7/KB6VscXoJ+8t/Brn854b+kOlbFsR95KTf5cp/0T3rC08iKvuqo8haeBct64euCPw0Hqx+RE8ur/AAj7YZOgPZx0lpTMq9njSWSThX6tIpTJUMHSTJNcqKpmeh8hh+xY9b/ICed0hPUOSuHyYZL72u3xHT0tPb4dXfNv2hnj6reKKKd5uBmpI2rSF3kDvKghq8gfEwWpUgdatIMfy0pNSxHPUzpV1PVmAsQR6375X4Xb6HSoCh696+Y/OaPbeWpTKvu3g8QeBE87xdPKxB4es8GacmG3FXnWWE7w2aCnV1XI3cRH08JlN0Z0PYx+s8+1BuCQesGx8xCqO2a6ezVbuazfOWusrPWNk43otHGYlfZrk/xAN8xDaXKDFrv5pu9bfKed0eV9dd4pt3qR8jDafLo/eoKe5yPmJtjUUn3Xjhv05V4gb6FI9xIkg5X1uOGTwf8AlMIvLqn97Dv4Osd+vND8Cr8S/WZ+dXucbcnljW/8Mvx/ykbcscT92hSHezH5WmK/XfD/AINUeK/WcqcsqJ9lGH8X8hHm1/dC8Xy1h29iXN2NMdyXI7ryp2ztCq2Uu5fLew0AubDcJnX5VsfZCgd9vnGPtjMNSNf3l+szi0T7rH2tziQo6Ruerq7JC+OPdKlsUD1/OMpnrJ7yDeZxEMohYtXv1mNVTe69E9YvfznKATi0LaqoGmsom/tvFoP+81TfTVyd/fMltGrnqE8L2HcosPlDtoYgi9z0joB7oPHvgGHpXM5uuyxyrHs1ZJ9huESwhqCR0UhKLORPNqOQSems5Tpy22VsmpWbLTW/WeA7SeEkVm07QyiEmwtmmtVVBuvdj1KN5nqaKAABoALAdg3Sv2JshcOlhqx9puvsHUJZTu6PT+TXn1lurGxRRRT2MlO4g7iGMshdIQBVEAxCy3dINVowMltVDYzzvlDTcG63BE9gxWCvM5tTYIe+kcvdXklPbdjaqLdo3eUOpY5G3EHxlttfkgdbCZbF8naiHQGaL6PHbpyYzjiei3zicvM9zVZOJ8dY9cVVG8AzTOhtHSWucVl6TOEynGNqe7JFxj+4Zh6TJ2Ty7dlnedDSvWu5+4ZPSVz90+kelydjy7dhasJMoiw+BJ3g+YH5S3wezBxH9eMnpLz8L5cq6nhydwv3C8ecM4+6R4ETZbNwSrwl5SIEy9Ht+peD5eZAuOLeZkgr1N2Zv67Z6tQp0z7SI3eoPzEMTYuFffQpeChflJ6bL7X/ANnDPd47Sw5O+WOHoWnrFPkvg/wF+J/+qWeF2Lhk9mhSH+AH1M1egvPW0JwPJsHgHqG1NGb+FSflNFgORuIf2lCD9829Bcz02moAsAAOoaR0208OpH5TuzikMts3kXSTWqxqHqHRX6maWhQVAFRQoHACwkkU9mPDTH+MbMojYooopsUooooALJI2SEkThErEG1OQtSh5WMKQKx6EHqYWW5SRtTEKoK2zweEr8RsRG3qJq2pCRNREgwmJ5LUz90Ssr8jKZ4T0h6Ag70BA8zfkUkj/AFPUdc9LbDiRthhLvK7vOhyVtuM6OTpG6b9sMJGcOJDdhhsxl4SelSI4TXthxB6uCWRFNQqWh9KrGvhgI0JaQHUq0Pw+LtKhJOhhGlw2OllRxIMyFOoYfh8QZRrKdWEK8z+GxJllRrGVVhFIUeSgwrsUUUBRRRQP/9k="/>
          <p:cNvSpPr>
            <a:spLocks noChangeAspect="1" noChangeArrowheads="1"/>
          </p:cNvSpPr>
          <p:nvPr/>
        </p:nvSpPr>
        <p:spPr bwMode="auto">
          <a:xfrm>
            <a:off x="155575" y="-1790700"/>
            <a:ext cx="3876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1752" name="Picture 8" descr="http://ieconetwork.com/wp-content/uploads/2012/04/Innovative-Inventions-and-Cool-Gadgets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95600"/>
            <a:ext cx="2170149" cy="2095500"/>
          </a:xfrm>
          <a:prstGeom prst="rect">
            <a:avLst/>
          </a:prstGeom>
          <a:noFill/>
        </p:spPr>
      </p:pic>
      <p:pic>
        <p:nvPicPr>
          <p:cNvPr id="31754" name="Picture 10" descr="http://www.newinnovationsdesigns.com/wp-content/uploads/2014/11/20-inventions-we-shouldnt-live-w-640x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862512"/>
            <a:ext cx="3276600" cy="1843088"/>
          </a:xfrm>
          <a:prstGeom prst="rect">
            <a:avLst/>
          </a:prstGeom>
          <a:noFill/>
        </p:spPr>
      </p:pic>
      <p:pic>
        <p:nvPicPr>
          <p:cNvPr id="31756" name="Picture 12" descr="https://s-media-cache-ak0.pinimg.com/236x/f0/b4/41/f0b4417fb21380fa8ff645b61743e20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6100" y="3067050"/>
            <a:ext cx="2247900" cy="1885950"/>
          </a:xfrm>
          <a:prstGeom prst="rect">
            <a:avLst/>
          </a:prstGeom>
          <a:noFill/>
        </p:spPr>
      </p:pic>
      <p:pic>
        <p:nvPicPr>
          <p:cNvPr id="31758" name="Picture 14" descr="http://abovethecrowd.com/wp-content/uploads/2012/03/innovation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6244" y="114300"/>
            <a:ext cx="4297156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into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1026" name="Picture 2" descr="http://www.hooksigns.com/i/PRODUCT%20IMAGES/NO-PARKING-Immediate-Pick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04800"/>
            <a:ext cx="1828800" cy="2743200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QTEhQUExQVFhUXFhgXFxcXGBcYFRcXGBgYFxgaGBcYHCggHBolHBQYITEhJSkrLi4uFx8zODMsNygtLisBCgoKDg0OGxAQGywkICUsLCwsLCwsLCwsLC8sLCwsLCwvLCwsLCwsLCw0LCwsLCw0LCwsLCwsLCwsLCwsLCwtLP/AABEIARMAtwMBIgACEQEDEQH/xAAbAAACAwEBAQAAAAAAAAAAAAAEBQIDBgABB//EAD4QAAIBAwMCBAQEBAYBAgcAAAECEQADIQQSMQVBIlFhcRMygZEGQqGxFCPB0VJicoLh8PEVMwckkqKywtL/xAAaAQACAwEBAAAAAAAAAAAAAAACAwABBAUG/8QAMhEAAgIBAwIEAwcEAwAAAAAAAAECEQMSITEEQQUiUWETcfAUI4GRocHRFTJCsTND4f/aAAwDAQACEQMRAD8A+w6BNti2AcBFg+eBXt3TkgNOQf0OCP1rL2rt1LW5N6qCx2GbilRJ/wBQaDOOZmMURovxIMbpIAEshF1CBjMQR7xzWl4pbtGdZI8Me6lmUEryv/40F8YkTLDNME19t1DW3R14kEH6f8Utu20LG2EZWI3SviQgmMxxnsaGHui5+w40l4NPM+RwRihNVY2ye3NU27IXbtYiO+Dj1lpoHr/VH/hr5C/lYKQYjzme+O3PapGL1bFuXl3Kel9b3XHtsCrKSc8Eef7VZ1zqq7fhHLuABA4B7wfOazmu1O6zZ1UboxcEZYjEADvPH0p1+GNC7ul68NvgB2OBvnO3PZVVgMcxT3CMfMxEZSflNGdMgtLbIEQBtwR9ftQt7LRI5/Qd6OuWQzQRjJkRzBEec5marbSBAABgftxWdSNDiV6dzMcqRBWPPM0TpwiswQZwTER6f1oMMVY+EqR3xBHp6+nvVFlpO7MtPPPJP05/So42UpUMb988bfOTIxz3ryxcJMAGeC30+9BX0JyewacnygTFFdMH8sMTk5NRpJFptsvjcsspEiCOfMcdx/ehrejQwSwMYXYSF8ORiTkRzRtoiPLvWR61qWF07SGVT8pKjefUCJUExn3qQTdpEnJRVs0ttImWczySy4+kmqtdbVULvuuBfEqkiCRxjgmfOkCEblEfDuRuG0bwVM5IHaDxXvUerqF+E7rcZjtKKeQYPyZPHajWN2B8RUNdO18sLjwFJHg2+IA+TzJ7GIz6U1sAAz/ij9JpVa1B2stuYC7oPzBY/LiMgSPcVxYAptPgUKQRxB4H2oXGwlKg231KbxtAGRM4aFgEyzRtziBM5o24RBnOOKoZ/CZIGJk8ChP4nYoPzMRI8ycwI8gDQab4D1VyCPoLVu4Ha6VeJ2lxwcQJ/L/UV7Sw9Usl3Vrm9/zC2u9Vz8szkj0rytHw2+b/ACEa0uKBdBqtioSxIDMGCcBzhYPn4SfbzptobO5AT+aCCe+eGHAJxj24rHdM64FuMhA+C55HIfALScwSOOeaffHuKAMKYBABBaD5rz2/WmzgxUZot6pZ+Be+IoUK5yIBDAdj33L5+X6X3VtgEhNsxle0gEZ8uKPTXCA21mk7WAEgMcbh5CqdejKHAEIRDAxAJjHvEYzzxSlJ7JjGlu0W6ZxcRgjQ+0gHiG7SD/aqLNllVkujDE43AnaRncwABM/uKX6nTbLym3IJjI7AGJPp+9WfinqnwtjsDnwzOFaRk+Qgkz6VNO9LuS9t+wi0+oVHu6e44W3udg5BkNKwPQZYD1YVr+ho2w7W3ocr7QIie3H2r5zqLaal3aTtn/UJjaDAOfmB7fLW86Hrla2FTlVXnk4AP/3AifSmZo+UDE1Y+e4Yn0ohSYPnSS9qT4iJJg9+SMcEeccHtVo1zFCi/MDE87cSAZ4Pv2rK8bNKmiXUrzSo2bvIzG0kFZ/X9ajprwYGV2uMMI4I5oKxrQWhiZDSBECZyfPsSBx+lE2CGclSpPBaZPtExP8AWjcaVAardna65CEnja2fWMf1qnpGrY2pgxPlHkPXyNLfxQiq29yNpCqJmQxcYXO2TIHi45pzonVEtiRkBZzG4rPfkTj60TS0ApvUe6m8X04B7mGMEArPkTMQRP1rNdWtWZt/DlyoUygzhvFmZ2+Y9/rrLtgQREKQZHaTk5rMfCtByFgAKoZucsWcifTcPvRYmuxWQvtawfxamCQ6hhM7lIUAg+Ygdq0Y2kFmkGM7sxBwQPX+tYv83xAYiQPUYzz6/rWystJyNoG0TMggicSKHLGqLxO7Otazcx3CFhY5iIkGPWeKE0ls7AjTttsQR2aDKnOYyPtRAugLtD5EeIRAzCgjyoD8RahltF1Oy6ql4iVYKCTwP/HNClvSDb2sY3ioQLJALKB55YGMUtv6i27XrQ8Nwn4cg5+HEMyxxiR74pHo/wATOSXuAH4TEMLc7W2qW3SxgZ29z8p8qL6Rq0W2u6UZhJNwFSxaY8Tc8cTTFja5FvInwXdOZLSlFSAzQqoAokST6DArqq1NhbgXdcKIpZnIYrMwq8HI5+/pXUckm7/kGN0fOeuXAqoSGXdudpHJBCyvnknHanmg6t8FltXbbKfhht/zD2PmaQ9S0i3QAy7ieIOR7HtVl52Q2wQfhhSqux3AMCALZbgGCTGDj0rQqe3czJ+hubfUrjAKhZEAgtIkj0UzBMfMe1R1iMyMAu9t275iSvkwmSecxng+wWhdUUg3BAEqCVwGydpgSJHJnn1qLaq7daUi38MnJky2RyIgenpNKqnsN1epqtEm4DefEsLKkhHAyMd4zj0NS67YV7RQqWLcARM+Y86SdI60oO0mInd4QqyGIM5GJzuxtJ+7nVaq4ikqpduxYAbVxwQI3Z5I8pFJaakOTTiYrp/ThYItkmfioi4g8Mw+hC/pWs6JpPh+KJBUBQOdrMWUn/bBPrQehYPqEZ4Btzcj7qktxIDGtH0lkS2qi4GKoiyCTOJHv3iiyzdA44qwfU2xugYwNs8zOSQOI47c1eHhSSeeSszE4b6E1DWXWbCrBnEjP27HNVWnYRuKuVJBH5snbwOcdqVyhnDF7Xpvm2wztBt3RO255KT2bt/0VbZcIVCzyQQeCQfD9eKuvWwCQx8JbPZivMwMiCoyPL6Uu6hrgt4Kck21gjHxJYqWEYY4E+5pi32Fvbc7re6+Le7ZsW7vKyNxhdq4PIlpmOwpt05pIVu45IwcksAe8YX3FYvTn4usABYfDVzkja27MGR5QfpWlt6tRcZwPlIgeYnMD2opx2pFRlvbHvUH2pA5bAxIzz/U/SsUNaFtDcrLcu3mVRjG5jk47Dj0UfTS63WgNvMgLLeLBODwpiSMcVkOr3x/E6W2SMyxzkEKRz6ChwxLysZ63Ui3dYgfyiPhyeAQArGfpP0NP+hhvhoGmF3EFhkrzn/aTHtWctbbo2FjtwBtyJBJJkcmTPn9qb9Hu/CJsXoRtwM5i4AIWDMDjipkXlomN+YZX7i28XAdhB8YygkRmMgR3pF+KtRbCuA0Jt8J3ASeME4iGIj/ADU41t0Awe3EEEFfIjz9vKsZ+I9LbOzwtuLllAIUDDLuyDIBB4g+oqYo27LySrYX9L0l0NctPcJQFmTsQJ7tOZIETj9q1Nzo1y8FW65220kKsEyBx+YYjaMkx7ms9rLhBEKVDCB23DueO4pt0XqTG0FuNcWCyswwSAv5T2neonzJPbDZt8oVCuGG9E0rW99t87eCedpPB84Iryg+kXWNx5ZVZ0BCsDwDzI5/rM11BLkKL2M1YdVZjJfKyx5nucev2pDp5+NqLRBP88hcwAdxmFHmO9aPp2i3Ju77jjtEEcd/kNKLKxrX3CBLXT5lgBH2INPh3ELg0+v0Mhds5KqojAmSSR5QKN6hplt25QibcFp5YNyfeV/Wlt3ragrOFDAz/lI5x6k0x6hf3H4UqPiLMk58JmMn2/Wg3sNVuLbab9pSAQZBkQJ74+sjinFvrVpkZCxAQbtp8JUQQRn5gvYjtHlS+6Lall4hdy+JYYEQVniczz50vTqiWrdwXLKuzW2h5yJkCexEdvaraUuCRbQ5/Curl93O5iTwQLe7Yp9Penuji3sccbXDZIA23Ns4xPAJz29ZxWi1kbSoMNZ+GsZHAIJIwCTu58j5U20XXxbvOLhBViGYGYhwZPGR4U+xjBockG90HCaWzNLoPiPuK212bvmM+ICQGImSxB59/SrntwQD6kA+cEDjt9qP0+vtlQbe0ggbYIj6do9ppZqS0MUVi27dLERtGSAVBA4gAxzWZNtj2kkVJf3XCwhYPqSTx37f3pDqyGuSAAUJyIkyDIAJxyBjOODTW3qVVpHzliwg8DJIx7+dL9YpW9ca2UBP8wEwwJGSMGAIPr8tOjsxMt0KujqE1N13MKNg9QGIfGPTj1itHp703AVMgPiCZhjBGRPmTjsaQdMVfi3BdfKnlY2mBAz9VH3ozRagIC29SQCR5AQSPCM8gH6Uc1YEHQb+JLKKxYwHKszkAlnZvCuQBImB71k3uq2uQ9kRoEd8qY9PF+lNNV1J75BYAsuFJXaORtMTJznzxS/RXRcZydx+EPhhu5Mgk+gkVcE0qZU5JvYa9GtAM5GALnHkZMx7A/pTzqVwODYZNphiHHyGCIKeIkMJyp7EESCKQdBc2wVuAHlvqwJLZyTBj3z6U4vdQbUDYlrYUAG+5IBBjAhZPAOKGabkMg1poF/jHKAXIFxYUAlV3kEd2PG0zI/SlPWLzM3iCoygRbUhxC7rmWGAO8GSav6pdsq4W5cdivMIpQELgZO6Dikmo6gHvWBbwo+ISCAoB2ER6/P+tSKYLfYZ6G1buIxdjDA7SMKJMjaBx2586jrNHtNu2GJEyG3EhmEkSp77TiPMedUdCMWVVtu2GClo2zhhMn1A+td1BmJC/m3wOCSVhcMO2P1q4xSdAN7DHprKX3bobgyfIR39v2rqAa4ywygSTBmIBjyP1+1dRSjZFOgezrF2HbIkgR3gZ5j3pZqRF61dMFGYoxMYDGRI9SInHBq7UdsCGJKgmDHn+v6VLXWj4QRFtwLcE5R/E1snykyP91XjTfm7MBE9eVR7bFcKsEc+IMRH0GK5fjakpCgloUNwqgDcd3tIq7o7rccpeE71HPG5RB9iRB/+qtDpNMiXyACBbtqQe2dwMx54+1E3pCSsG0nREQhXcu/fsPMGPLFKOs2GYI0eHaquBwPm2z5Yn7ind7V/zANwI9ARHoZ/erTqlglRlwqQRyrPtb+tUm1uXSMhfsXNO3LBexB8JBOJB4nbxTTT6lDbAKKzMFkkHcpBPy+5NF6tCyk3IAfYQTEbVVv/AOf3rNvqWsMjgeAkx6AMVx/lxxQYpNqpcr+EwXs9h4PxC6SHVWkGDtgmYMEiCeex+lGaXqd7bJLWyzfLDrtWMfMcjsJml2gYQxVd6nxoeSpBBZSZjEz6x51fpLrQd07p7gjhRHljPb0pjUX2Ct+owfWwcg71kMSSJIPYdiMg+3vVXU7qsqRy+CDAyQGHtwP186jbgNJAJgySTMkzJnvVXVHU2wxB3IQwPA5gER6mhpJksH+Zrsf4AwBgHEhgfXwke9e9Dlka55yoJ/K4JkEegmhHuNbuW7k4bch7gqTuDfrn3pk7goWBgMx39gDAEkDvAI+lJydRHHSlwykr3I6/qOwz4Sx+VtsQCBBjz7/ahbEKpIwrOT3yBHEnJO2fSTQPU9XvvIokKgWWaB5eL2ECByYjk4eNYAbTOpkbyxGB/i+YeiqfvNV8ao3XayuWF6VgWafljcSBnau6Sc+QFBavWXSADbLCYAOcCcgDy4nP3zUtbaZc5VryBgkRsmDwMZE/qaH6a3wmLkjfEDEWhPc9zHMedV0/UQyxtNX6Bu1sB66wyN2x8wEkqCTyftSzpukLX3Of/cBUT5qQzR/tH2FMNf1sB9lozI/mXO7e33q7pyqg+IYG4HPkoBBPvJo1OHxHHvRW6XsLrTyAA0gNgk5M7QZ7QQKLs3WUZ44BmeP7fvVQ0+wQw5WRHbyn7VfZZQIIBBMifOqz5fhx1Nd+xUY26ug6xeUMGYK6sDuViQQRmZUbhJjjnM11EdFtWmZviDAAheMk5OP+5rypDIsi1K/r8Q9LW2wpsagNOCSYhiASIqOluy7WrpkXcCeVcGUM9s4+tV2kJ8IME8kyYnyHnTjpelVBAye5PJ/tWuWwpGY6hqWsXJIPOT5EefrNavpfWVujJgsmxj6g+En0mR/uqr8SdJ+Km4Dxd/X/AJrE2Wa0SBzwQfI/9igS1Iv+00FnfauN8WfDg55POB5QOaYa7WeK2ASDkggAncCTHtnP0obRf/NoFZvGB4GPOPykjn/mrdFb2shcZQkfWQfr8pH1NE5J8kQ4KF7VmVJWO2Od/wD+s4rPa27be0qMsBFdZOP5iwT+xp/Z1oQ+BSFJnaxmPCFGf6VmvxBaGy6mJu3bbJzjADtz/wB8VYMU19o0d3b+XC/kbJXGyvomn8JZTA5Ek7SDjj6mfY1otPcVXKQdpAJa3tKgrMQOQxwDI8qB/DnTybNm25IJYgRLAdsEds8+s0w0loW7hESI2mflIUrGR3PODOK0TwwlPXva9wYtpUWMsKezfm9oJoS58M2nFwgqVxmDIMxHfjj1pv8AwwKhtwG4+RIUeXmeT+lJvxgg09to2lmVYYjIJMHtyMn6Vd26KcWE/h/R2r5tiXtqbZNthE7tzowhhxEiKv03SzbS4t4lpUws4O0su8FchmhfDjLT2pb0YXLKxc8OUK5glj6A4g4HE+vNbHQlSrQ3zE8NDGOYn5UkHjvNcjrJyw5be6fr7e43HFNV3Mh1DRKzJI2sFAEx8RypIEheAu2Se+O5iu/C+5ltLckgqCI7lGbH1A/WitfqFv3yREpK78xKLuf9T+lU9Ivwlsr+TcfrukZ8o/eteKLlhUV3X5bfX+hT/uNLduItq7fcK7pvCgmSRMCZPGftXyrXdRe6zyCZJ+Wdir57ew9a1X8TzLpnJEkkSZ4/oPI1b/6WrLc23WAPiuKu1CARAPBlT7+dI8P6KXTSlqivZ/sNyTU0jHWrUkR/59KZMzsdp4ULOJj/AAqP3+tUa34Nlbe1n3O5UKYLGDE47SQPrWt0HSfhlnYgsSSPIdgfePtW6SyOTapf7+vQXFKtwFdCxUEuDcMykAlIUnxQccR9piaWm2wuMobcFwWI2+KBhYMECeRind9SjE2yFJ+aAIb3Hel9wZrVFXyA6OsoveSfMEg/2rq5WjiuonFFFGl5p3o6Q6U5p9oyYq5kQ2sZFZj8W9BP/u2x7x3/AOa02no9bYYQcg9qz6tLG1aPknTNQUuSDGZj/v1Fau+yzgyDkGexoL8X/h42m+LbBKnJjt70v0Oo32wfIwR3rJ4jDVjU49gsL0y0s0OhdQ2RugGR6EH9QczWa67aa7rLCAkIbYcd/CTA9zLA/WmNqwXbYhP+Y8AAjvQd3qiN1FQkFLVoWwf8W1kYn7IT9KDw7FUXkfLCyO3RrU0pc20UrtRmIBlQV2yQWXIztz5CgujXwbjAK4tyGhhyJIlWbmRnzjtEVc+o/l6lrfiIDIFWCdzq0EeYhxkUXpj/AClaCDwysNm0iceKO0Y9a0dRkywh91HU/S6Biot7lwu7Rnbk8Rg9v++1Iv8A4grcuhXQ4YAMBBIdQNs+Q8MzjJp/pisndE4Hy71HqWHhB+/byoH8SOq2mtvt+GQGU43G5+Tb9J9j60WKUmk5qn6FP2Mn+G+ou7mxqAxuAEgmZI+cg/bcP9P32XTkHiIMMzAJPcmCQAefCD7Vjui3hfvJbvnxFQocEBgVIcDdzMqBjMFpxNac6dDqrBGQ5cCMlGCjiOAQr/c+dZvFIXgbTrTvtvxvX4l4+VsLNNZcWWPNxgZk/mvXCSxPojyft2ovS7VARfmAIUHllWNzR7kD0AijNbpdl1UCmGV2j/SPP6z/ALTVXTun3S7FVYyAoYgCLYbc2DEFjMekH0qYPEMU8EczelP12+uGU4PVpBbZKTc2jeWIAOJWN0STAUEZ9BRNrU/GuX2MwsbSCxXxAhhJyfYeftR/UeniQ1wGDG4KYM+3ESRx5fSrU06KIRYQTz3nkmfOKdh63B1H/FK6LeKUeTJJoluX9IxJWFuFQ3JKsrjHsWj+la1jK/28xg/rWc1twf8AqOk5n4d3EQv5to94wfpWmuIFWAMAVob3K7CfVnNL35phrOaXvzToiWcozXVEV1EQo0wg/anWlfFJ9KMim+nGBVTIhnp7lMLFyldgUwtVnkNiE6lBcQq2QQR+kf1r5qOnNbuuR8hc2xGYIBbI7ERFb7V6uPCvPc+X/NZ/qTeGDuySxiZMDHBknP1FZV1OJyeJvt+A2WOVahT1W/ctadbdofzb8qsc7Ylo+6j61nbHSrmmhrikPyCMwYnkYmnnVXPxtOySXQELOMmJMe0CiPxNefYu8gCcIowMEkk8k45NEurx4njhGnr4+QpptP2B9D1BbSrc+E9stE+JQrtESAZ7do+9aHT/AIvs7QFtkseSSsT3Mmaz/wCFEsapvhfzCwyQ3yx/lz5f1rZJ+D9MEMLn1Aj2rz/iGbBjnKOaM7u9nSfp3NOOM2vK0Ss/i7TRFwT6AK0fahuo2dPeU3GWLYVggjxMzFYgRzK4HqZpXd6BaDbdkZ7EiP1orR2lUjMhcrJJgzGPXJrk/aemxNZOnc772+3zt/uPUJvaaRg01gt31uIuVckkgzOfrIn9K+tfgnQMly4jIkZe25IZtjtPByM/v98P+MtDN1L9pCfiAK5Hyi5uVFnt4gQPfNfR/wAF6QLasXSPF/DhC0mSCQ0Z8o/WvU5Oujn6aM1xLZruZoY3HJp9Bl1LTgGCgYlZMbhKqYzHEG5PP7Un12qIMBQBgYHlwK1V1p+opTrLakhXPiHH196834lUoxinUY/+GyMabZlbxZ3CSJZtuTgHzJrraFYJaRB/sZPoJ+opnrOlqkvtFxAwOGMwBwMxk981murNcdHbT3SIyLZRSYg+GeZJET2kfXp+CdLgfmbWrnZ/X8GbNkkthT111e/bFtoe2wu7gZ2qIDSPIgRFapb4dAw4IrOdF6YqC5eFwub6o3igEdxMDzIEDy9Kd6Yj4a7eIB7d8zjz5+teodGTcC1fNL35o/VHNAPzTYi2RFeVJDXURCvSjNM7DUtsc+1H6fNVIiGdh6v1Gp2iByf0FDoIEnsKAuagzu7jiuR4j1SxQpcs19PDU7Yw+GCszGSB3yIxAz3Jn0ojSaIN4rjBUXLMeYHMepoXR6nxGeDBx2YE8D6/tUuq6wBIyRKzBiFkSZ/7ia8o8qyZlF7JtGyTpWBdU6cUu6fUkr8Ml5tgQ6Iw8JDH5iIE+80p69ZZnt3PEtmG3PtztbyngyAJ9a1GjK6gqrCFSAF7NnAP9fQV3XbKKxEk/t9uB7e1D/VdPVxzJXp2S423/XcV8K4NIyv4U+HZa69oAlm8I3LKqBAk+eSfrWvs9S1DoFFoBpy0jI7YmBXzq5pdmoZbRAAjdIO6Wzg8evFO+la+9baHWVnDKe3aVPf2p/i0fi5HmjNPUk9L2aVe+37kwOlTQ41bMs7vmPNBbpNaS0V1S7SPFGGHI9/MUku9Pa3eRGwzkhVaRu2gltpA5gTHvXFjjvj6o0so1GmuXPhqhkbiSDG0YG1j6g5FbvoxNu1bQmdqgE+ZjNKuk6IhAWjJLY4yTAnyAgfSm6Gtz6jJHGsPZfruwFBanIYC5NA6rkt+YQI8/I1NL0Yqm9qApOB+80vJKM1TYYk611EJuglTA3QeTHHsJ7ViNZ1+41wfDG9gee09pP8AStH1Pp9w9pE4PnOfvSbX6FbVvcYUicCDJ7YHfmneH5IRzKcotytUuF7CMqbVXSDOm3P5Gw5MsrggqyMWLNgj/MCO0EUxsoAgUcAQPaknT9SzgluS27j/ACqoHnwvfzpolzFek6vrpQ6movaP0xWHFGUN+5VqFoG4maZ6k96X3Tmu9hyLJBSXcxTjpdEbSZrypWjmvKYwUU6U8+1MNMaW6bn6UwsVciIL116AB9T/AEpYblS6hdkn9KDdzXjPEMvxMrOrCOmKQYl+P70SjkiOcUttKYpjoSe9cPPKroIZ6JSigVXr9TtV2jcdpgHz7VwuGaiYPOa5ylpmptXvdBVtRmdCm6WuKEvfnYksrLJKweQBMcYitN0vQreKKrpvJIPMY8iRzHagtVod2RyPuPb09KD6QzK5ZiU2NEjkkf4fT1rp5uoXUSeV+1r+PrYCEdKofuALh/hzctCdrjxDeVOSy9h7VbqCxKlvFBkSZj2Jzwajqeti40xkgAxPbzzz60z0Msgn1gnyBxJ9qRmlrbUW9uNuw1FnT02WkT/CoUewED6xV/xJqgkzmo7oNC5u9yFjXM1RfaahduwJANUXHpcm6oh5fcNAJOOKzfUtCbjQYCqfqfT2p4WzmhNUaZ02eWPIskeVw/QCcVJUwJLQAwKuUkCqC2asL4roY5tvciLQ0rQFyirb0JeOTXrPCM1wcH2MfVx3UiG6uqpjXV26MR2nPPtTCycUusd6LttQZXUW/YKCuSQJrHzVO6TVWouZ9zVQvV4bKrOsxspiKO075B/SlFi9RQfFc3LEpDRLlcDQtu/PPNWrcrnyhTCsOsPE+tenSoxBI754j9RVSGrFaKWm0EQsXLIuAkeHMiOB54/6PWmmmvyuIxwfOlbaRDBjPpRaEAYpry3sWg03ag96hPi1zXYyaHW+Cy+49UXHqpXgYqDNVXW6KPL70FqLlS1N6g7lynY42Ayp7mal8SaHuPXnxK6WNFBtp6jqaHW5mrNU2BXoPCJNZq9RXUq4A1w17VVxq6vUnML7Bq9GwaDttVqXKXmjcJL2YUHUkxfqTQxNXavBNBO+a8XJHVkH6e7RyX6S6e7Bo5LlY8uMGxrbu1ejUvt3MVcl2ufPGGNbdyrN9LrN2iRcrLLHTLsMW5UviUGLlefGPeKDQFYaHqFy9QJ1FeC9VrG0SwtLteXL1CNeqBuTRrGVZ125NDXHqxzQd5orXigCyNx81EtVbNXbprfCJAiy8irdY3FDWRmp6ts/Su34TH79fIT1L+7KmNdUCa6vUnNPUevbdzNDbq5Gq6IS15zS641H3jKzQFwV4/qcWjJKPudWMtUUzkNFWblAAxVtpqxziUOLbVYTQNq5VqPWOUCxhauRVy36AV6mLlZpYrCsPNyoNeocuY/txUZoPhF2Xl6jvNU769D0fwyWErcrw3aGD16Xq1jRLJO1D3WqL3aouXa0wgCeM9cHqrfU7daoxLQbp+a9vnNeWTFVu1d7wjH5nMzdXLZI8auqLGurvmEEdq5XqTLVbJVkLbbdvOhL4zVhNRvZz5/vXE8U6b/tXyZs6bJ/iCmpqagRXm7NcKSNTQZbuUQr0AGq5XpEolBq3Iq0PQKvXouUpwIHi5ivS9Bq586k1ygcCBBuV4btCG5US9EoEsK+JXG7QvxKi12iUCFr3aHuXswAT+1RL1GadGJaLQ9X2zQymr7eSKbGN7IsLDYriap3Zq9RXrOjwfBxKL57nNzT1ysg1dXtwYrq1iiCLXNbmmX8PmpjTVVkEzWape3iKfXNPQGqsVUlGcXF8FptO0I7ixUQaPuWgeaAdSDXmes6SWGXt2Z0cWVTXuSFWB6q717WBxG0XhqlNDhjUg1LcCqCAe/avGeqga9uLGDz96mgqiW6uJqvdXbqrSQnNRJqBavDFEkWek1KarmvUUmmKJZdbyaY2rUL6n9B5VPRdNIEtz5f3phb0dd3oOi01knz2Rjz5r8sRZbtZowW8UWNLVo09ddyMgp1KwK8orqFmBXVaZA/SDcJotdPVfRVlf8AvnThEFJlKmEkKn09AavTVo3tigtRaFSMyNGS1Wng0G9mea0WstUpuJTHGM41JWik3F2hS2nI9favAaYsKj8Oe1cvN4VFu8br5mqPVP8AyQuuOaoIYcSfrFOP4RfKo/wQ9ayPwzOuKf4jftMDPXhdDL4zkxjgd/6UwvOTG3wwM5mT9aYHQjvP6VIaMetR+H9Q+y/Qv7RAU7moi2s+lHjRL61aNIvlVf0zM+UvzK+0wFbWzUdhpyLA8qK01sDgCjj4TPu0gX1UeyFui6NcfJG0eZ/tWk6d0dLcRlvM/wBPKiNNTC0K24ujx4t+WJnmlMGGmFWpp6KVKuS3WlyFpC9rFQNmmNxKHeomShH1NMV7U+p11OjwAyzoXy/U/vTxBWe6M52kf5j+9Nhcpc1uEmFsRQl9hXPcoHU3apIjYPq7gpRccTV2svUGpp8UAc1eLU6ktEQ4A1201MGuqiiPwq9+HUq4ioWeBKlArgKkBVEIirLbVGK6KhBppn4plZuCs9bajdPeoJRLTNBbcVctylVm9RS3aS4hphF56Ec1Y1yqXaokRirqQrq96m+K6nx4AZR0s/N/qb9zTEGva6hlyQrY0BqWrq6riUKdSc1Ba6uppRKpJXtdULJ11dXVRCQr011dVEOqVdXVCHorq8rqhCS1ZaNdXVCDGyaLtmvK6lMJEmNVu1dXVSIJ+pOa6urqcuAT/9k="/>
          <p:cNvSpPr>
            <a:spLocks noChangeAspect="1" noChangeArrowheads="1"/>
          </p:cNvSpPr>
          <p:nvPr/>
        </p:nvSpPr>
        <p:spPr bwMode="auto">
          <a:xfrm>
            <a:off x="155575" y="-1790700"/>
            <a:ext cx="25050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chasingalion.com/images/apple_plunging_into_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"/>
            <a:ext cx="2057400" cy="3074366"/>
          </a:xfrm>
          <a:prstGeom prst="rect">
            <a:avLst/>
          </a:prstGeom>
          <a:noFill/>
        </p:spPr>
      </p:pic>
      <p:pic>
        <p:nvPicPr>
          <p:cNvPr id="1034" name="Picture 10" descr="http://writingexplained.org/wp-content/uploads/2014/08/Emigrate_VS_Immigr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54216"/>
            <a:ext cx="2743200" cy="3617710"/>
          </a:xfrm>
          <a:prstGeom prst="rect">
            <a:avLst/>
          </a:prstGeom>
          <a:noFill/>
        </p:spPr>
      </p:pic>
      <p:pic>
        <p:nvPicPr>
          <p:cNvPr id="1036" name="Picture 12" descr="http://cstrips.bitstrips.com/JX26L_RJ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630118"/>
            <a:ext cx="5181600" cy="322788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114800" y="152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immersed under water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</a:t>
            </a:r>
          </a:p>
          <a:p>
            <a:r>
              <a:rPr lang="en-US" dirty="0" smtClean="0"/>
              <a:t>motion toward</a:t>
            </a:r>
          </a:p>
          <a:p>
            <a:r>
              <a:rPr lang="en-US" dirty="0" smtClean="0"/>
              <a:t>addition to</a:t>
            </a:r>
            <a:endParaRPr lang="en-US" dirty="0"/>
          </a:p>
        </p:txBody>
      </p:sp>
      <p:pic>
        <p:nvPicPr>
          <p:cNvPr id="12290" name="Picture 2" descr="https://encrypted-tbn2.gstatic.com/images?q=tbn:ANd9GcQrpIIKKK3pysh1kMlH_4fcYC7XfY3cFYGf-T4Wg_CCPuoUmeA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5086350" cy="3743325"/>
          </a:xfrm>
          <a:prstGeom prst="rect">
            <a:avLst/>
          </a:prstGeom>
          <a:noFill/>
        </p:spPr>
      </p:pic>
      <p:pic>
        <p:nvPicPr>
          <p:cNvPr id="12292" name="Picture 4" descr="http://wtxf.images.worldnow.com/images/19653246_B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1735" y="3962400"/>
            <a:ext cx="5012265" cy="2819400"/>
          </a:xfrm>
          <a:prstGeom prst="rect">
            <a:avLst/>
          </a:prstGeom>
          <a:noFill/>
        </p:spPr>
      </p:pic>
      <p:pic>
        <p:nvPicPr>
          <p:cNvPr id="12294" name="Picture 6" descr="http://images.sodahead.com/polls/003496957/1018773326_okay_admit_it_25185_answer_2_xlar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02387"/>
            <a:ext cx="3581400" cy="36123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00662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smtClean="0"/>
              <a:t>aero-, aer-, aeri-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824538"/>
            <a:ext cx="5486400" cy="8048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air</a:t>
            </a:r>
          </a:p>
          <a:p>
            <a:r>
              <a:rPr lang="en-US" dirty="0" smtClean="0"/>
              <a:t>mist</a:t>
            </a:r>
          </a:p>
          <a:p>
            <a:r>
              <a:rPr lang="en-US" dirty="0" smtClean="0"/>
              <a:t>wind</a:t>
            </a:r>
            <a:endParaRPr lang="en-US" dirty="0"/>
          </a:p>
        </p:txBody>
      </p:sp>
      <p:pic>
        <p:nvPicPr>
          <p:cNvPr id="11266" name="Picture 2" descr="http://www.engineersgarage.com/sites/default/files/imagecache/Original/wysiwyg_imageupload/1/aeropl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228600"/>
            <a:ext cx="3905250" cy="2533651"/>
          </a:xfrm>
          <a:prstGeom prst="rect">
            <a:avLst/>
          </a:prstGeom>
          <a:noFill/>
        </p:spPr>
      </p:pic>
      <p:pic>
        <p:nvPicPr>
          <p:cNvPr id="11268" name="Picture 4" descr="http://www.msgrinding.com/content/upload/images/0_aerospace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3050" y="4343400"/>
            <a:ext cx="3790950" cy="2133601"/>
          </a:xfrm>
          <a:prstGeom prst="rect">
            <a:avLst/>
          </a:prstGeom>
          <a:noFill/>
        </p:spPr>
      </p:pic>
      <p:pic>
        <p:nvPicPr>
          <p:cNvPr id="11270" name="Picture 6" descr="http://aerobic.guiafitness.com/wp-content/uploads/sites/5/Aerob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190875"/>
            <a:ext cx="3097758" cy="2066925"/>
          </a:xfrm>
          <a:prstGeom prst="rect">
            <a:avLst/>
          </a:prstGeom>
          <a:noFill/>
        </p:spPr>
      </p:pic>
      <p:pic>
        <p:nvPicPr>
          <p:cNvPr id="11272" name="Picture 8" descr="http://image.slidesharecdn.com/mls491airmicrobiology-140618143542-phpapp01/95/air-microbiology-2-638.jpg?cb=1403120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7962"/>
            <a:ext cx="4419600" cy="33210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43200" y="2743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AEROPLANE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25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AEROBICS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ampho-, amph-, amphi-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>
            <a:normAutofit/>
          </a:bodyPr>
          <a:lstStyle/>
          <a:p>
            <a:r>
              <a:rPr lang="en-US" dirty="0" smtClean="0"/>
              <a:t>around</a:t>
            </a:r>
          </a:p>
          <a:p>
            <a:r>
              <a:rPr lang="en-US" dirty="0" smtClean="0"/>
              <a:t>about </a:t>
            </a:r>
          </a:p>
          <a:p>
            <a:r>
              <a:rPr lang="en-US" dirty="0" smtClean="0"/>
              <a:t>both</a:t>
            </a:r>
          </a:p>
          <a:p>
            <a:r>
              <a:rPr lang="en-US" dirty="0" smtClean="0"/>
              <a:t>on both sides of </a:t>
            </a:r>
          </a:p>
          <a:p>
            <a:r>
              <a:rPr lang="en-US" dirty="0" smtClean="0"/>
              <a:t>both kinds</a:t>
            </a:r>
            <a:endParaRPr lang="en-US" dirty="0"/>
          </a:p>
        </p:txBody>
      </p:sp>
      <p:pic>
        <p:nvPicPr>
          <p:cNvPr id="10242" name="Picture 2" descr="http://2.bp.blogspot.com/-ltHB3t_63Ls/UwKzm5N5CiI/AAAAAAAABj0/bLyzMqOzhak/s1600/life+cy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237709"/>
            <a:ext cx="3273425" cy="2877091"/>
          </a:xfrm>
          <a:prstGeom prst="rect">
            <a:avLst/>
          </a:prstGeom>
          <a:noFill/>
        </p:spPr>
      </p:pic>
      <p:pic>
        <p:nvPicPr>
          <p:cNvPr id="10244" name="Picture 4" descr="https://encrypted-tbn0.gstatic.com/images?q=tbn:ANd9GcRaNlYMAmmTPBNcBvzW0aFMYC75tAqG1XE1slDFMXV--ZTrLBX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"/>
            <a:ext cx="4762500" cy="34575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762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AMPHIBIAN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9600" y="426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ambidextrous - able to use both hands equally </a:t>
            </a:r>
          </a:p>
          <a:p>
            <a:endParaRPr lang="en-US" dirty="0" smtClean="0"/>
          </a:p>
        </p:txBody>
      </p:sp>
      <p:pic>
        <p:nvPicPr>
          <p:cNvPr id="20482" name="Picture 2" descr="http://www.wordinfo.info/words/images/around-ambidextrou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648200"/>
            <a:ext cx="238125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a-, an-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>
            <a:normAutofit/>
          </a:bodyPr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absence of</a:t>
            </a:r>
          </a:p>
          <a:p>
            <a:r>
              <a:rPr lang="en-US" dirty="0" smtClean="0"/>
              <a:t>without</a:t>
            </a:r>
          </a:p>
          <a:p>
            <a:r>
              <a:rPr lang="en-US" dirty="0" smtClean="0"/>
              <a:t>lack of</a:t>
            </a:r>
          </a:p>
          <a:p>
            <a:r>
              <a:rPr lang="en-US" dirty="0" smtClean="0"/>
              <a:t>not</a:t>
            </a:r>
          </a:p>
          <a:p>
            <a:endParaRPr lang="en-US" dirty="0"/>
          </a:p>
        </p:txBody>
      </p:sp>
      <p:sp>
        <p:nvSpPr>
          <p:cNvPr id="9218" name="AutoShape 2" descr="data:image/jpeg;base64,/9j/4AAQSkZJRgABAQAAAQABAAD/2wCEAAkGBxQTEhQUExQWFhUXGR4YGBgXGBoaGhwbGB8dGBgdGBoYHCggHhonHRwYIjEhJykrLi4uGh8zODMsNygtLisBCgoKDg0OGxAQGzckICQvNCwsLCwsNCwsLCwsNSwsLCwsLCwsLCwsLCwsLCwsLCwsLCwsLCwsLCwsLCwsLCwsLP/AABEIAMIBAwMBIgACEQEDEQH/xAAbAAABBQEBAAAAAAAAAAAAAAAEAAIDBQYBB//EAEgQAAEDAgMEBQgHBgYBBAMAAAECAxEAIQQSMQVBUWETInGBkQYyUqGxwdHwBxQWI0Ky0jRicpLh8RUkM4LC06IIU7PiRGNz/8QAGQEAAgMBAAAAAAAAAAAAAAAAAgMAAQQF/8QAMREAAgECBAMGBQUBAQAAAAAAAAECAxESITFBBBRREzJhcYHwIpGhweEFFSMz0fFS/9oADAMBAAIRAxEAPwD2Ha+10YcJKwo5pAygHTjJFVv2xY9B3wT+qh/LzzWu1XsFY+uZxPFVKdRxiYK/EThNpG4+2LHoO+Cf1Uvtix6Dvgn9VYelSOeqiubqG4+2LHoO+Cf1Uvtix6Dvgn9VYelU56qTm6huPtix6Dvgn9VL7Yseg74J/VWHpVOeqk5uobj7Yseg74J/VS+2LHoO+Cf1Vh6VTnqpObqG4+2LHoO+Cf1Uvtix6Dvgn9VYelU56qTm6huPtix6Dvgn9VL7Yseg74J/VWHpVOeqk5uobj7Yseg74J/VS+2LHoO+Cf1Vh6VTnqpObqG4+2LHoO+Cf1Uvtix6Dvgn9VYelU56qTm6huPtix6Dvgn9VL7Yseg74J/VWHpVOeqk5uobj7Yseg74J/VS+2LHoO+Cf1Vh6VTnqpObqG4+2LHoO+Cf1Uvtix6Dvgn9VYelU56qTm6huPtix6Dvgn9VL7Yseg74J/VWHpVOeqk5uobj7Yseg74J/VS+2LHoO+Cf1Vh6VTnqpObqG4+2LHoO+Cf1Uvtix6Dvgn9VYelU56qTm6huPtix6Dvgn9VTYLynadWlCUuAqMCQmON4VWBqx8nf2lr+L3Gip8bVckn1ChxVRySPSaVKlXYOkZXy881rtV7BVLsdlvon3HG+k6PJAzKT5xIN093hV15eea12q9gqm2Otss4htbgbK8kEgnzSSdPm9cmvbmH5b+Xic2r/AHv3sdfwbS0JeaBSAsIcbJmJ0IOsbqIxOzWyrFNoTC24W3cnqgDOm5v7b1A9imm20stKK5WFuOEEC2gSDeN/97LEbSCcaXkGU5hcb0kAK99L/jWttr/J6fjcG8Frba/1/Hqcw2CQGWlLTK3nQE3IhAICjY79O+iU4NlCsYVNZ0tFOVOZSfOJBuDPDWdKG2njUqxKMsBppSUpjQJSRJ9vdFFJxLS1YxJdSkOlOVRBIMEk2HzerWC9lbLLbo+viWsN7ZZf4/uBYzCtLZ6ZkFGVQStBOaJ0KSbxVidks/WMQ2eohLYUDJOUwkkye01X4zENNsllpRcKlBTi4KRbQJBv3/Gx2K2g2XsWoLELZKUm9zlSI8RUWDe21/lL8abkWC+dtr/X8Auz9kRieieTIyqIgmFAAkEEbqjwjDTbKXnklwrJDaJyiE2KlEX13fIK8ntshJS29cJno1nVEiCCfRPq9g2FdbdYQy4vo1NklCyCUkKuUqjS++hShZYdc7X9NfrYFYLK3jr6fmxBj3GVICkNqbXNwCVII4ybg8qdsPoy4lDjWfOoAHOpOXjYa7vCjdpbRAw/QdL0yiRJAhKUpggC1zIF6q9kuhLzSlGAFgk8BNC7KqtNr5L8oF2U19dP+FqzhWnXXkIZy9G25lAWpUrSQEm/s50M1spSWH1utqSpIRkKpGqoV22inYDGJS7ilZoCkOhBvcqMpio8JjvuMQlaySoIyBRJmFEmJ5RRXg1d62fTxt+ArweviWTuz0JQ2U4Qu5m0qUsOLFyL2Hj31n9nNhTraVXClpB5gkA6Vd4tTbiWiMUG8rSUFML1GunbHdVLs5wJdaUbALSSeABBNVVtjVtPT7fcqrbErfb7fcttuYRKEuZcIUBJgO51ERMA5Ta+nfXfKHYoQVLaukRnSNUEiQf4T6vZDttKFdKtOJC8yiQ31t50va3up+0drZcUXWlBSSEgj8KhABBBop4M8Xh08c8vf0Dngzv9vHoStbPZK2WymOlYBCpVZwyQrXlpppQWDwSUtPuOpnJ92kSR94ew/h4VJt3HIUplbPVCUCBvSUkwO61P8pNpJdDaWwAI6RQHpr1nmPfUm6eb6aeN/wDNQXgz8Prf/NQlrZjX1htBRKSwFkSq6oN5magxGy0uBgtoLSnVFJQokxH4hmvEe6iG9pNjEIXnEDDhE3sqDbTWh8RtUKLOJzfeohK2zN43o3AETbn4nLsrPTX6XXuwb7O3vwI3sRhUKLYYLiQYKyshRixIAtRGF2Q39YyElTS2i4g7wCLH+IVA9g8OtRWnEBCFGSlSTnTNyABr861Ph9qtnEA+Y0hotonWALTG80Ktf47a5Wtp6beZStf4ra5ae7eYMxsnLiWm1wttZlKhotMSCCO6n7J2UHlYhI/CCEclZur+Ujvrnk9tcNlKHRLYMpO9CuI5XMjn2yk48NtO5FDpFPggD0UHMD2TVRVKye2d1vpp/gMezsn55emgzZOy87T7ih5iSEj94dY94Aj/AHUTszAoOHS59XLyyspMLUmAN9qKO2mi+2BCWcqiv+J0FSp7DA7zQWEWg4ZLZfDSkuFX4riI3USjTTss7JrbXLr5hpQWmevTw6kmD2Wh1L4UnoVJWkIBJOUm2Uk3IJjxoPB7OgYlLqYW22SJmytxsbj1U7pkJYxLfSBalKRlN+tBkm9E4TbIUy6h3/U6JSUL3qGuVR48D79RXZtq+tn98vPp/wAB+B2vrn9zhVh/q/TfVhPSdHHSr9HNM+6gfJz9pZ/i9xpfWE/VOjnr9Nmj93JE+NLyd/aWv4vcaDFepD00/AN7zj6HpNKlSrunWMr5eea12q9grH0b9OG3XMI1hVNBBKlrBzgkWSDbKoV5Kn6QcT6LH8i/+yuZxPC1KlRyRgr8POc20em0q8yX9IGKH4GP5V+3pKQ+kDFegx/Iv/spHIVRPK1D02lXmZ8v8VuQx/Iv/spo+kLFegx/Iv8A7KnIVScrUPTqVebHy9xMSEsfyL8P9Sup8u8V6DP8i4/+TjU5Cr4E5WZ6RSrAseV+MKv9JrINYSoHxLlOd8tnSDkS3PApV36LqcjVK5aZvKVebJ8vsTvQz/Iv/sq1wXlc6vLPRC9+qrTfErq3wFVE5aZtKVYZ3yzeCoytkfwqB/PUrPli5IDiUAXnKlRI4QCsA35i1RcBV8CctM2lKiNgYzB4sLCFOJWlJVlWpAJESLAeME9tD0itw86NsW4udNw1FSpVcbE2c06lRcKwQYGUgCI3yDQ0aUqssMdQYxcnZFPSrXJ8l2j+JzxT+mpE+SjPpOeKf01qf6fW9sfytQxtKtivyXY9Jz+ZP6aixfk4ykCFOEn95P6ai/Tq72+pT4aaMnSq9OxkcVeI+Fc/wdHFXiPhTf2niPD5i+zkUdKrz/B0cVeI+Fc/wdHFXiPhU/aOI8PmTs5FJSq7/wAIRxV4j4Vz/CUcVeI+FT9o4jw+ZOzkUtKrn/CkcVeI+Fc/wpHFXiPhU/aOJ8PmTs5FPVj5O/tLX8XuNTf4WnirxHwo3Ymz0h9syqxJ3cDyoo/pXEQkpO1lnqHTpvGvM21KlSronXPHv/UcPuMH/wD0X+UV4WymfbXvf/qDRLWDH/7F/lFeLfUocsI1BB5i0HhNU2UwEp8CPA/CmwQdNNffRjeHURHb7D8PXThhpQDFwY+e6pcor1yDyp3vv4a++jHsJCQpOvmkeyZ3EGm/V4SSbZSFdkkAgntKfm5lyA5lJIgwSRpwO7npUinFJtv+eFT45BQtQMxmjXfeCN0wJmh0MGcsEmbRx5dtWndFWLDE4tRSLnf23j4UIy6Mw8b8a603MgHdvsQfm1Dqbg99WkVYLxASLpsLW+fmxriH4EaEGZ9VPEKTzGvMGwI7DHyaY2gAkcR8x3iruSwaXQtZCydbEerhaKZilXT1p7t4t8KFfsQeIHq6vuqbDrzJJ1gyRpPP2VCrFxsrEQ40ogEFSRwIMhPHsr06vJtnmXGwNziT3FQ+Fes1yf1LWPqYuL1QqtPJ3HQ70ME5hmBAsIscx8Iqrqg21tBLOKw5cEoF1CVCwUJum+nsvSv0+WGun5iaCvOx7KlRA4104ustj/K5t3DZmsxBOQg69vWuf7zGtVS/KodCltgguXBN7CLRMX0jsrv447nRbexs3nQTz7agry1/bzgspSvTBmFTvuPZpao9nbedbWMjnakq6hPOdBfuooV4vQXJSPWMqY50m8OVaCay23fKro20FrKpSgFKvITO62pmrfyc219YazJMH8QANtY14xTlO7aTBS6lmcIr0ajdZKdRU4xCqjcWTrRJy3I1G2REG73tTVoF4NSG9NiiTKyISKaU1ORTSmjxA2IMtFbJH3yO/wBhqIiidlj71Hf7DQzfwvyLgviRpKVKlXMN55n9N2HC28LO5ayP5I99eTYjAKJSoecAkkcRMe4+Fe0/SqAU4YHepQ9Q98V5ziMJlDZAvICtwSgm07gdFXiAnnbLOT7SwD1MmnA5VxG8jW0G47piiW8B1SJzWnvE3vyJtyrTv4VIjIqR1QTFvRkTeJ43jdUS8OMsRF7GRx9V6p1VYlzNv4Awf3gFb7dUK+Ndw+y8yvMkOJKVX3iw4b78eytIlGcAaGwPrSe2AZ8Kds5skDMOsJ4SCCb85BmqdVYWWZraez/uzF1HIQeWX/6nxoFWy1FsL55SLX0jt1HdW5dYSVJjdbu8O+l9UCgkm4Fgo7xfd2692s1dKssJE7o8/VgDmMgWN44TH991EubHVkzkyMxSAB1oSEm+4g5kgGtozgkJVJB3EX37r9tdxrFhYymSrkSetHdBFNVZNF5WML9TKY6sA5gbQbRIPj6qkd2ZGUkQOteQSRBg8tFeqturZCQkQJGoHO06bojsimObLQSqRcgQmd4BCpOk3NhVutGxVkef4nCWAv1cyP5TPvJp2AYIWAd4jTUHzYjUaHur0rZmzGw4lahPRysgpBBXbKeB6xETw8If8FSsu65lTCjcwbmSbyZueR41fbQSu2R2irtmL2dhih9AgxmG7SSCPfflXqVCYPZyG7i6uJ9w0FF1yOLrqrJW2OZxFVVH8Owqxfl957dvwxPadK2lB7R2a28IWL8RrxjmOVL4aoqdRSYFGahNNnnWBxyhKTv01qzZdIBnzim3byI3a1cYnyaTMgd4AiezuruFwGRRN5MCY4aRwrsqpGavE6kbSV4sqFOKgKUlWYHKLT2xxGt6YEBSoIyJvdWvfwE37Kul4deaUuRO6CffpUCtkJJlSjPFIi/E2q45ahYWQY5DbacqHEuAXCgQQQePAi4jiN9aTya8r+jU2yeu2ohKVkQsbiClMzfT31ll7AMmFi5ka99j3eFcwuwnEmbK/dmB27j3U+FTC7oB07o9wrhFeZYbH40ABbj0cQpJ4RvuPnjTnsdi0+a64bk3tc95typ3MwF9mz0quGvNmNt41F5KrfiynuE6VdM+WkBKVsrUuACUqTcxqBbU0ca0WU4NGuNcNZ9HlWkiSw+Dwyg37Z9dTp8pWvxJdSeBbJ9YtRqpF7lYS4qfZv8Aqo7/AGGqH7Rsfv8A8ivhRmxNuMrxDaElWZRMShQ0STqRwFFLOLJHVG0pUqVc81nnn0xGGsOfRUo+ofPhWLwj/wB3mN+kUUTFssAqn1J7FEVufpcA6Ji4nOoQdDIA9VvXXnLalShABISQm17mVLkdpInh2Vh4jvZe7i5akWHeIJTcpuASIJG4+HrmiOlzCSBJg+N49tBrfyLtBzJg70AgkiL3tmkm2mutOZd84EySVG5v1r7+ebWkTTtcEPQIMCNDJ7TE+NMSoodBM9YdbgCDc+CvBPKosE/1E5tTaJ5fEDxprzpISbEpJBjTqzfvHrpKupNEuEPKyrSkiYMT3ET2WqdCoITPVJmABoTrffcz20Hin8igQTcC/bIt3GP71LB6huCoa8tPhUUmkik7BDolJTcTCkxvGgjsiP70ivqEzI3+BTPsp6HAlTUgecL8OfZe/Kd9DtplBBtKTI4EwPUamPKLLvuJGJKUjgJ+B+P96PYaCiSJEiRwBEcO7uqpmAARKiJjjCQI7DPqq22KTCgTMW+e6KuplHEgK0nGDaDEtkzNp1HG0QeVTARSod/FhJjU+rxrM5SmYJSnVZM44EiSYFBv43qyJAv22IE9mvhQiipTlydUnlEyO6EnxriwAm2+47/nTnWinTirXNlLhoxzlmw3Dvm15/tb30WhYOlUzS4Te9vYZ99TNOwVR6u6gqwWqJV4eMs1ky1qJxocK4h8Wn5nSpqSpOOhjvOiwZ7DBQ0gn21S457o3Ag6mPn1Gr94WrjLjebK4lKu1IPt7Y8a1UKrvZnQ4aTqRvIpGcQ4u7TKnBxTEA855VYtYHFOAlKEt/xkzPYkGtJgcEzlzIbSJF8gyzHZRyWoFie+/trpU6SeZsVOKMw1slcfeqH+zNUqcAkDerfOY/DhVpaSmRPCbk755ik5hU6gCRR9lHoXgj0Kgtbgif5vjSOzSvcUf7VVZZUiZsRrH9L0alduVaqNCm0KqPDoigTsFX/ukf7SfaRRGH2UU6uJPa0g+JN6tivspizO4VoVCmthOJgadnp1IQTxyAeyrbyfbAfbsNTp/CaAU53Ud5PrnEN9p/KaNxiouy2KV20bilSpVzx5ivpJQCGMwkAqJnTdrWEUsHMEp1ueJvN+XKt39JK4SyeavYK8/wA3dv8AXXI4p/yMxVu+yF1AyxaewfM1p1bAYUpppDixiXcOH0JUhPRmQSU5kix6qtfXpWcWLxx57uR41vUPvDEYRpGFDjTmEaS4/kWlaQrMlQDwMJgdbLrfmKPh4xkmmXSSd7mPw+GbVgV4kapWhISAI65AM2nfR6sBh2W0OYta0l0Zm2mUguFNusc3VANtf6CJxpKNm45ttUoRi0oSrWQlYAPO0Udt3Z6sQtnFtJUttTKGzlEltSJlKki8X9vETHTSztd2+7zLw7geL2eypkP4daltIUlLyVJAdbCrSQLKEbxbtvBOKwOBbw7b5cxGRSy2gFtGbMJNxFh1a6po4XCYp1wdGX2ww0giFLWZ6wSbwmSewE0PjgTs7Bg6/WFi38K+NXhildra9i7LoMxeA6mDygqXiAVZbQFJUkAC3Ei9F41nBMrLTzry3E2WWUAoQeBKhJI06t+Qoh3GJZc2Q4swlKHJncCUCTyEz3VXY/YrzTjqQ0tedwqQtKSsLCiVAyARNxIpbhGKulfT0yRTSSukALSnMoJOZKVkJVESBMGDy3UMwtSFW0Mz3E7jyjxo55ooUUnzkKII4EbpFVwIEEE2SbdhMe01lk9QYK90yyTjNZGkacCAZ9dV2IUkArBkXKR2Zpm+6k95szAO6Od9T891CF/NKQZF4ncFBQM85J8aOnHIbGlGLugvPCm+2/CMqiPb66fiZsO0cZnt+b1A051jI0No5QD7aKK5JO/LmnmbCO+/dVN2t5B9CJuwjhKfEmPdTEJKUyeMH1f1qfLEdpPD0ff7aFW6TN7ATPttRRd8ix6sRoCYtN+Gm69FjaiEjKJsBc21rIDaMqImwiZ5XPiSNOFCOY2Vq5Qb666Vo5W+oMqKl3jb4naoCkid0+w+ymP4wAg2uJNed4/bKi5M6ev5sO6t35PJ6foUJTKlhISf4gNfaauXD4EgakFFJI3OAwp+pqfSTCYIHFI/1D3T/wCJqbAhCg6talhDbZcJTBMJuYB3xTlY7CN4lsDEqCcOhWHU10Kyg5rOZlgQSSEk7pR213Z+GUwca0EhwoZXkQpJUFpIlAIF1AiAQNTNaFBJq3qHh0BsU2iWilRU26nMhRGVViAoEcQYqUYKcS6yFQGozLVAhOUKKlRGk/2pu0sxbwjrrYadz9EG0ylPR+dmDavNggDv7KnebDmJ2ixISp5ISgmwKg2nqk8/dRYVclgND+EcVlQ88CbB1bY6IndwVHMwKkwWFT0pYeUtDuYJGQApuJBJI0+NR4XZDhHR9CoE2UCmw3SSbRz8KJQ+lzaSSg5koyN5hoopnMfEx3VUXvYHXVEWGQy6+pptTpCOkCypIHWbMQniJzeAobZwQtk4h1fRtJgEi6io6JSBqfnjBXk4P8zidIz4jt840BgsIcRgGUIBUthzpFN/iUkpIzJG8iY8eUsUisCZ1/GMKTLKns2YAodSBIP4klNo5a3qx8mz/mW+/wDKarXcMtCMxQQkGJUCLnQAHWjvJn9pa7/ynnUjUuxaTxrI9CpUqVPNhhPpRVAw/aseOWsG0ZNzu9Rmt19Kvm4ftX7ExXn7LkE9kfGuTxS/kl76GKt32TbgN+6/En4VO7i8Q5lbS++EqlKUBxQSRACEwDv0ihUK6pPAf0HvqbZ2Ih5lZMJDiFE8EhQzHwmlQk1oAnmTObNdbAw2VacwzlqbEIkzlBgwEk/7aJ2S3iFSvDKdSYuWzAM2AVfKTwBnlT9nbXbacdfygOKXkQnDgIhCVdItxfSSDn6qDvIKtKbi/q7iQyh1Dbbbi3EpcCwlSHggi6UnrtwW4IuLg6inOC1T+ozCtbkWM2Zif9Z4OuGwC3CVG5EJSCbSSBAFOx+CfShAWlxKc3USoynOZkRoFkHSx9dPwGJbaOGIJPRvPqUUjrBLiEIS4Ad9sw39WoMEG8M24gPpdU6pEBsLgBLiVlxwqSIUACALnrGqcVJXv9SWT3CsVs58uNtrS4VBP3aFSYBHXy7gARfhvpuIexDCS2h55qJlAURE6QN2424zRWJ2i0t0KZcbaQDiAUrSpaVLdVKlOZplp1OXd1biN9VWLU0XFBmOjGU9XNlkJBcyZ+tkzBUTupc44M4y+uxUlbNMbhxAVJJIuSoySd5JO+arULJykdqvWPd66Pwi5Somb1WBzKJGnWkaxlufWaRm2y6WrCFuGI4g6RIgSQOdqFcXJSZgGJAnWQTI36aVzDvDJmPKbGSV3PdECuO+aCZNzY8jCjPGnRVjSgsdVwXF5kH96EjTnFT5yMxOkJAjn1te32Gqs4jKo3k2T2Xg+JHsok4sDqkZjOh3hIgd1z40Li8vImwU85MWNz5o1EXjxy0LtnEBtmxBJsOxH9fdrT3HJUZsQDpaNQfXQe3E5wEpgAAXO4CM3flR66ZTirokTKOpXmO9MSexNzHOyh40P1gY/F+LlO7t4+HGtXi8MCgkGFKMAEABNpPMwD/5DW9VzewjHVUCTaY9vKujCaaGK7KZOzFKVMW4V6FsbO0lsolCkpACk2I6sGCLi0ig9mbBJT1iSeIg+IrTYHZxSAMxgAC4I0pdeasrC60XZDNnnKIve5vvOszV7g2nlkqQt2QAkkKMhNyEyDpraomsNHCp3VhLS05EKKlIhKwVCBnk7riR41ni8xUSJOHkh1a1rPmha1FUReASbagxRB2a4ZUpK1FcElVybWN76Cx5V13Et5CyAohCQUqMZC4iVk6ZhmlTc8ItQmOabWtx3pAouKzBJCgsSZyqEQMumsWEUxx3vcKwQ9hcQuWlOPwBJQVnzTI6xnQwRBNcw2BWklDaVJWjcAQpPzIjtqPF5HC+nMEBWILoUqcqwQRBIBII1EiLmpUY1kSlQLraW0I/EMxDoWcuhKUA2BicsaGjsm9SWI8PhXAlak9IIKs6xIMm65Os7z66HbbAgIKklIspJKSOxQqUuIKF9M4251nFeYoKzqHVUyQNFGJSbCNN9MbBKOBihkraAvI4+FrILjzi4uApRieMaTzq08nR/mWu/wDKar0AgCTJ37vVVj5PftLfafympHOSbJF5m7pUqVbzQYT6UtGBzXPZ1ZjnXnU3+ez2V6T9JiQQxxlceCZHzwrzhbc2n8USdw/tXJ4j+5r3oYqvfZINCOM+of3qJBlCuINvnw8aKaAKhuGaw4CIvQqGyCeEH1CR6xWe4oe4qxUNJ+NODdibaWG+w4eFFYXZS3ECCgArCBnWlOZapypSFESogWFStbHe6JLikkpVlSkT1usvo0ynWCqB2nnNNwS1SCwshWqUA6G0nvj2QO6og3AHZw9viaPa2YqCn7sgBSivpUFAyQF5lgwCkqQSP3rTU7mzFrQkBALpdKbKGUoDXSZgqcuUg5s3A8bUKpStawWFlUyiQr1/3p6G4SrKez2mkvDKbcW2sQoDSxsoApIO8EEGuqVqQSLT6hHrpUrp2A0YxpuExOu/uqtYHnlWgnjoUgXnnFH547In2i9V7aSSST1CpQFtcuQibcpo1ncfQV7kKHPulp0MJm8m8JHf51ccJ6NM2KQCdDIJk+wmo3NF5vxQkERMQCBaoseYbjQlCBI1TmsTO6xNNtf5j2PVdxbugUrNB/eM33Adbdxp7r4zJF7CO+SDNuCaEae6i1K1ib8o05GwqF92SOIAkzvuSPEkU1Q/wOxauOQla584qjfIB4fxEC/A0JiHydw1uYnid/eO+oFYm3nbwPXp4E+AoTEulSgkHzd/PcOzNFuVFCnmTCWGPzKWAnrFIvBEyZJgDThPKrDZGOKT1gSJvnTmI75BqmwOEXngEqOnadZM85vzq/2VhMQhXWRmGup3WvcA7hetNko2GxRq9mPtqHnQZOnbwPxqzA7DWdwuJQkOKLakmRpcbp076t8HikqT1Va3gyDxuNayVUBX0QcBXYpiV1L9dRnXPRJHSwMyVQWQTOQJBPSaXsdNKCMb7mawmmyohIFyYA51EmDcVJhMYkFkylKQQVBQV0shRkyBGXLGh7pqJD6MjoTlAIT0Qyqzi1kEEEFU2UrNzuLA+zy1LsIpqNQA5VO0UpWQqFAEpUU/ykp4kajspHGNFQCUxIXdwEpBQChqQBOVRGdX8QG41UYX3JYHyDhXZqVWPb6qTlKStkuZEqAslfSlMgGJy84UYpuIxqTnDaWyspQlIEqTmKlBWWUIE5cu6O+aPB4kwkZFWHk7+0t9/wCU1XRBIkHKSCQbGLWJ1FWXk4f8w33/AJTVU38a8yR1N1SpUq6Q4wv0nn9m3SV/8awCnAoSd/j83refSn/+L/Er/jXnS1CYggTB9Y4CuVxC/lZiq99h2cISCCdQLb0id3q7qjU2AvUCDwMwTf5tTm0hSCE7jafVv5mmPoJUDrYG3MA+2ayb2FBbO0eiaKUoSpYeS4krSFpTlQQFC9lgm272VGnaTxQ2nMk5Sk5yn7wZV9ImFE7l30m0TFqNXs1IYW7ldUQw69nSUhpKms2VtQyzmIAOosRA1NTYnAoR0/RqcHR/WGzmKFFXRNJdBHUACTmKTqbSCDWtKo4roOSlYFwu01dfMhuC24lKENgNlbikFRWmb5ggXm0CIqBrauIkHqznkJCOrHRhnIEj8HR2jvmb1Zv7OYb6VKOmKkF4AqUgicO2h02CBZQXl5RO+KKY2clpxtQDvVdDaVqKcjoWw6srbhIMSkDU9szFqNW9rl2noUAxZVmVkRnUqVKAiEpQEoQkbhckkkkmJ0vE4u1+Aol/AFttpSAshxguLzaggIKiBlENysAEFUzrMignUlQJ8OwW91Z5xli+IXJO+Y5Amwvr8R7qqFPw3EmRnUL75IABjfmnvq3ToeOX3iazu04S6tIUnKkxEm9k8BEwPXRU1e6H8PuLabxyBIBEz6yD+UiltEyhA/GrKD2KteoH2yEhRIgyNZGgHx9dNU6oFJUSTYJm+gBV7FjvFPjHJWHHcW4A2VbpASDwQbf+XqCqCcetrfv4yb+NSbdOUsNQBYbzqok3HaonsNVGMfIndc+BP9PXWmEbq4xBBxBJjQzM+HsNE4dwZSSmSTv3TJk/O+q7Adc9YgCY0mZO4b451a4eJMxcCxMGTpcb7m3PjTH0Iy6wiVJupEjUdUpI46XPjxrRbGdeBSoFKkHdJMdoMeO6qDDsIUeosWsLlKge2Y41e4XDu2UkyNNytN07+2aW3cZA0Li1uEWCYvzHiCPCqx/ZLubqFNt8xpyAiiMK8sGVgA2soqTpyVadbgRVlkkk3jhu9VZqqF8TohqGZTCwJ3ge7fU5bBEET23pIFqdNIMxInCmArKrLbrZZGse21cWyYkpOWSkEiJIJHjY25Ux55RuEDNlSjNmPmoWlY6uk9UCf6zGu5zLF0pWEAG2Za1Lk8hnPblFNtC2TLyJkswLJMTGm8CT6r13oCQISokmwCTcRmmey/ZekjEuIB6MgKMXImCDqO4qT2KNQLdXDgIHXK98BIWgtBKeSUkR2CpFQtmyZBWEwJW4EZFecErgebJ324XquYUFJmNaJRiVBSVFsKyKQtIzEQpCEt3jUEIBjj3ihsIxlSBwqSwpZEdh4TGlWXk4f8w33/lNV6hVh5O/tLfafymrp99eZI6m7pUqVdQcYX6T0z9X7V+wV57imfxbrm8XgzaDXoX0nKA+rT6Sv+NefPWJEDzjqTN+A0rk8R/czFV77H4Ropm+6RF9IPLd7alxBByjcRIEAcd45RTcIlVlFIANgY1giedMdeEIPaOw1ll3hYx/CpXlzA8u0AxHPdTmdl5s0BIyBS1BXBtJWoWHnQI7RUrI6yBzE+PwNWm1dqJzYlvMpxU4pCVdGlsIDiVNNtDKeskKk5rW7TT6cU43bDirozrmDRmlMWIMRe3z66lXs9JSSU2CspVG8yRPblUe41oXdutZwZUcrudKCyhIaQGnW+jCp64C1JN7WnWaiRtzzQScxVh1OEthQUppLgcJSCJlXR6EEwe8uzj/AOi8K6lJh0AJWEqgL86N8FKhfhMGKezAUYMyCL27I9VS415CnnVJnIVkpCgMxmCdLQTMb4ib1C91bgA93D+lJlrYB6jpjNNwJuDutbvrLbRZEtmxUqCecpEd8zWqW8CSMt9xnx+FZJQzrlJMxABgElClxob+omm0L5sfw7zYkLzDKkC6lAAzBMBQ7pgURhGQpaFSSjKpUndqkj1+qog2A5AsFKzJA4LKCnuAV87i22szWa1woXskJdKLGNyQT/LTpZeppM0MSX8UhShBKs8cAkZwO4JA7qrHHZUJOoymeUX7ZrQ4BLHSuFLayAFJClquc8NWSkACyt6jHHfWf+vXGVtsA6dQKMSd6wa2rwCDtlNyVbglJMgd1u8g91H7MSRKiLAhQ7EhRgf+Ip2z3iGCqEArO5CBYFQGiY1Sv1VYtj7gqiCVZbWnQ/8AE0Lf+FEWFxUJAMGTvHAcu3WrbC4iI4Dgr3G58aqXWQMgI0SD/N1vfROFSOA77+6aK2QUWazZ+2hYFZBHpAkdnH11eYfFJVcEX4VgmXhN024AD2GtFhVIgRGg1GXdytWavFWQuvJ2RpJ3zRmLZSkunOAEqcShKikE9EkKULqk6xYHiYFZ1lznbuV76LClEKGdULMrGdQzTrmH4u+s8cK1Eprctnm0JCuvJTntki7bYeUJzaZSL8fGujDhS8iVyoKQlUpygdIkrTBm9geFV4TOql3nVR3jKd+9Nuy1TONrdVnKllIUMiQokJUE2KRNjCVGRzo12b2LyJF5AFK6QFISlQKQlU5yUgdVZSLpN5IjwqUNthSgpZOVTjaoQRC221OGOtcdXlPKaEThlOK85aysgHMomY80HMd26dKaoKXBLjhA0laiBIKTF7WJHYTUvDoXkEsMAkAqi6BMf+40XuO4CKjIR0XSBwXBWlJyhRSlWQnLmzTPAEc5MVCWz1euuEWSMxhMiDlE2ta1NKYSE5lZJBySchIv1kgxuqrw6FZD5qw8nR/mW+/8pquBJJUoyVEknmb1ZeT37Q33/lNVT768yR1NzSpUq6o4wX0qDq4fjK/Yke+vPse4UrJ1Bg+N69C+lFE/Vo4rHiE1hcXheskGNASOycwt3+FcjiWlWZjq99nQ6T1dAmI8SfeahVdtUXKTv9elORMqKtd43Trx7a4DAkHhyFra93rrO+8K3OPOaRGn9KbhYmABcRapX0jNcx4gnwB31EUGSQoR2/GiWhGPcbhfmxmtPbY1IE9YTofZH96gKJE7wfbUluseQPutQshxxsQOVtY0tv7qlWm4NiO3jrv4VE8Ikpg8N9980wOkmToBNXrmRjlNKnQ7/AmsnjiEuskpKR06oERMLOWZ42Pea1iXIJ7SN/zx8Kr3385TMlcyZP4QbXTAVvsoXAnddtOTWw+jlcrtsoGdSknqhowN6RKQiBwhKr8udT7ReCGlIgZSopsYnOsgAa6gnd4buYtKFOKmQAwQTpCIEnuOY91B7fXCgk8cx3WQlR7rn1UynnhTNKehX4VKQFFJPWWiJ5qCtRyA3Xqjw2HyvMjdI/MauGf9NoEAfeSY/dygT3k03ZzOZ5sSSEgH/wAo17J8K3t2uGyyxjfWSgbgSRuEWPd1Sr/dRq2pSw3xJJ7FEAeHWoTFYXO4pIPWWQL65EkIBHMkTHLnRuLYUXHCLZAW08jGXs3qPhSlLT5+/mCRKQVrUQCQSYg3jdbsqdgXukHsMH4UClhQSATMc5k6TRLBWkmTYx1SB79acGi06JAgkODnGYGeBFoq5wrVkixOUct1UjbwVGQQRrlzR760WCWopSDFwNYPrFZa7yQuvojqWSCLH550S0sjQ+Px0pyFDQR/tJHqFPhM7+wgf3rLczpE6VHh4US283lCVm3SAwZ0Dbom37xT40KhIGlvGpQmauMsLuEiwwj6EBKzkSlJYIssLGcdfpJtcgxG7S1AjGDoSkBCVLS0SEgwFBS8+WTbq5PGmrbKsoUpRSnzUlRKRzCdBTwKa6qtZIK46a4DSrlJBEasfJ79ob7/AMpqumjPJ94DFNAkSZgceqqjp99eZcdTe0qVKusOMd9IYsz2KPfKL1hlDrdifeBSpVxeM/uMlXvlbhTfuV7KmWbJ/wBv/IUqVKlqxQsZ7zVeqxEV2lV09CtwlW/tFSnze6lSqFHH/NHzuFRM+an540qVTYsge81P8Rqk2ZuO/wC8v3k/ClSp8O6/fU0UNyxfHXc5sJnvTeqLahl697L17F0qVXQ7y8h0dUBnzcPziefbVnssffI55fY7SpVtq91jJhOEH347T6gIonCXzzeXjPrpUqVv6IpaoJcbHVsNQNKbhTDihunSlSpyHbj8c2LGBPGL1a4BUhM36o91KlSK2iEcToi4wlwZp6fjSpVkYhDmzcUXFKlUIdQaca7SqFjAb91dNKlVkEaL2C2DimSQCQTBjTqqFq7So6ffXmXHU3tKlSrrDj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220" name="Picture 4" descr="http://www.mrconte.com/wp-content/uploads/2013/09/Abiotic_vs.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9750"/>
            <a:ext cx="4191000" cy="3143250"/>
          </a:xfrm>
          <a:prstGeom prst="rect">
            <a:avLst/>
          </a:prstGeom>
          <a:noFill/>
        </p:spPr>
      </p:pic>
      <p:pic>
        <p:nvPicPr>
          <p:cNvPr id="9222" name="Picture 6" descr="http://www.mrconte.com/wp-content/uploads/2013/09/Abiotic_vs.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1571625"/>
            <a:ext cx="4000500" cy="3000375"/>
          </a:xfrm>
          <a:prstGeom prst="rect">
            <a:avLst/>
          </a:prstGeom>
          <a:noFill/>
        </p:spPr>
      </p:pic>
      <p:pic>
        <p:nvPicPr>
          <p:cNvPr id="9224" name="Picture 8" descr="http://roguemale.org/wp-content/uploads/2014/03/Screen-shot-2014-03-23-at-13.10.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024466"/>
            <a:ext cx="3962400" cy="27880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304801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abyss - without bottom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9458" name="Picture 2" descr="http://www.comedonchisciotte.org/images/yun_13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685800"/>
            <a:ext cx="1829382" cy="1143000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w8QEhAPDw8PDw8PEBAPDwwPDQ8MDQ8PFBUWFhQRFBQYHCggGBolHBQUITEhJSkrLi4uFx8zODMsNygtLisBCgoKDgwOFw8PFywcFBwsLCwsNywrLCwsNzcsLCwsNywsKy4sLCwrKzc3KywrLCsrLCssKyssLCsrLCsrKysrK//AABEIAJ0BQAMBIgACEQEDEQH/xAAcAAABBQEBAQAAAAAAAAAAAAAEAAECAwUGCAf/xABLEAACAQECBwoJCQYGAwAAAAAAAQIDBBEGITEycXKxBRJBUVKBkZLB0RYiU2F0k6GysxMUFTM0QlRicwcjgqLC4SRDRGOD8Bc1hP/EABcBAQEBAQAAAAAAAAAAAAAAAAABAgP/xAAdEQEBAAMAAwEBAAAAAAAAAAAAAQIREhMxUQMh/9oADAMBAAIRAxEAPwD7WNFt33LI7soh7P8Ae1mc5Nqe58XtGlesd3tLbyuvk50XmCG/fF7Rb98XtIivLzBCVpubTWTzi+dLiBqz8aWlbERQ5hsVO2xWVPgI/SEeJgVoyPTHagdsvENtX6QjxMrqbqwjlTM68Etb8ZaO1jiG2z9M0+KXQJ7tUkm3vrl5jn7ym0PxXoLxE26Dwks/5+qLwks/HLqs4q8V5fHE27V4S2VZZyV+PMeQXhNZPKPqSOCtDxrR2spbHjh0+hrCayYv3mX8su4h4WWLy38ku4+f08sdK2mch44dPqPhVYvLfyy7iXhRY7t860Ur7sku7zHyzfD1n+7f6kfdkPFDp9O8LrB5ePVl3DrC2w+XXVl3HyBk4SHih0+zvd6xrE7TRvyfWRG+n7H+Jo+sifF68r3Lzt7SpjxQ6faauEthjjdqo3ZMU09hDws3P/F0esfEbQ8QM5DxRdvuvhbuf+LpdYuWEth/F2deZ1YpnwO8CqO9t8bbvHiht6K8JLB+Ls/rod5XVwosEbr7ZZ8f+9DvPO6B7ViufnJ44r0gsKdz/wAZZ/XQ7yawksLyWyz+uh3nmWUiN5PHB6deEdh/GWb18O8Z4S2Bf6yzevp955etUbpyXFKW0pHjV6po4RWKd+9tdnlcr3dWg7lkveMTwisX4uzevp955bhm1NEdpnzkiXDQ9Z+Elh/GWb19PvNWnNSSlFqUZJSjJO9NPGmmeMp479DPXuDv2WyejUPhxM2AwlZ/vaz7CsnZskteQxRaQqZOdDtkamQ2K2MxMZlAlXOlpXuoZDVH409K91DIqKbU8WmUdqKJF1reJa8NpTJlgSArZncy7Qu8Ctr8bmXaBXeV2jNloewV408alqS91lRlXiItivNIprvHzIpbJ13j5kVNgTpPxo6y2mcg6m8a0ozosCaFWf7v/kj7su8YjXfipfm7ABZDJiYyKGkyDY7ZC8Cm1ZOcFYTasiBWRSbA6uWWl7Qpgtpzp60toWIXlVpWLnJkLTmN/mjskRQjHGTHZBC3/WVNeW0GCN0sVWr+pLaDoKepK6E/4dpnt4w2u/FlzbQDEYy9hSeJ6Gev8Hfslk9Fs/w4nj6bxPQz2Bg99lsno1n+HExfQLRKy5Ja8tpFErNmvXn7zJiixkZj3jTNitkGSZFlAU86et/ShClnT1v6YiKii1rEteG0pki61ZP4o7SqRYIANtfjcyDrwC2vxuZFA95Lgn+nU91jIksk/wBOp7rCMZjDsRpA1fLzIpkX2nLzLYUMBQyrSZqNOGUzQJIhWyLSyRCvkWl9gQOxh5DFVXPKyBKrnPSyIFFpyIFkF2jgA5hYZAtozpa0toUDWh+NLWltIsUjWj6t68NkxxrR9W9eGyZFAomytEryBt1Prq36k9oKmEbpSvq1f1J7WDARtObLmAZB9ozXzAEkc8lRlkehnsDB/wCy2T0ah8OJ5Alkehnr/B/7LZfRqHw4mb6BZKzZr15+8yKHs8lvXjWfPh/MyYosIz7RnUXGulEalSPKWVcKNhmRYzqx5UelEXWjyo9ZFAzzp639MRFfy0N9Pxo53KXJiL5eHLj1kVEbTk547UD3k7TaKd2fDKvvLjQJK101/mQ66LBezPtmdzLtLZ7o0V/mw66ArTbqTeKpB4uUiokh3K5T1Jrpiwb57S8pDrIVW20t7L95HHGSXjLLcKQAxFPzmHKXSJ2mHKRpELTncy2FLHtFoi3lWRbCr5aPGBdSyozTQpVopq9mcpf9uAchWWTn7Cy8rqvEsTyvg0BA8iJNp8T6BnF8T6CqqrLxpaXtIF1anJyd0XlfAQ+SlyX0ADWrJzgcg+vQm8kX0Ars1TkS6AsUgtfOlrPaaHzWpyJdANWsdXfSfyc8bbzSKDZG0/VvXhsmFfMqvk59UjXsNVwaVObe/i7t68iUu9EGSiQStza/kanVY/0dX8jU6jIoC3/W1Nee0oRp23cyu6k2qNRpzk0968avylH0XaPI1OowArRmvmAZG1W3KtLTuoVL8X3WBy3GtX4er1DGUUBLI9DPXuDv2SyejUPhxPKT3GtbT/w1XqHq3B2LVksieJ/NbPevP8nExlP4gw+X4V1ZK1V0pSS36xJtLIj6gj5bhYr7XX1uxGvy9pl6ZLrS5Uusx1VlxvpZXcOd2EnN8b6WR3z42IYB98K8a4QCGY4zAQ4hAIQkIBh0xJCuAe8V5EQD3ivGEA94hCAYYdjBTiEIBCEIIcV4hARYojsVwCvJJkbh0AmITGAV4rxhwJRPsW4r/wANZvR6PuI+Oo+xbifZrN6PR9xHL9fTWIk5+14JUa851p1KilOcr4x3tyud3F5joB7Pk/in7zOeF1Wq5hYC2bylbpj3DVMB7Kvv1svKj3HWXEK2RaUdOqmnKeBVl5VXrLuF4FWXlVeuu46YYbpqOS8EbNfJX1cUrl4y4l5h1ghZeOr113HQSyy1nsQi7ppzdfBSzRV6dTKln/2KHg1Z+Op1jpbYsS0oDEqMXwZs/HU6wNW3BoqTS3+RfeOjAbVnPQi7GP8AQdH83WGnuHRuk75Yot53EaYqmbPUkLSRz63Pp/m6RPc+n5+kKJGkZlWxwTax8HD5kyHzaPn6Qu05z0R91FcQKPmsceXI3l4kDb1Glx6s/dZngR3q4vaV1ZXcBaVV+Dn7AK/lPMM6vmGITKJTtFzaSV17IfOXxIrqPG9LKwLK1ucbsS9pT9Jy5MfaV2ngBQo9bpy5MfaD1d2aibW9hibXDwFMQO0Z0taW0hI0Fu3PkQ9oqu7k1Fy3kMUoxux8Kk+wyR7S/wB29eHuzC6HLCSp5OHTIXhLU8nDpkYQmTZqNq0YTVIylH5On4snHLLgZU8Kavk6fTIx7d9ZU157Qcm11HQSwrqJN/JU8XnkUPDKr5Gn1pGJVzXzATkZuVNR1Cwzq+Rp9aR6UweqKVksklw2ag+PLTieQ78vOeusGvsdj9Fs/wAOJjK7hoaiVmzf4p+8xkSs2b/FP3mZxEyFfItKLCNbJzo2KBDjFQFLOlrO/oQ6HlllrCRRRbF4vOgK4OtmatPYwIsCALVnPQg8Atec9CAqIVs2eqyYpZtT9ORajIJMZIkzSBLTnPRH3UVInXznzbEQQEo8OpP3WZzNBtpSu5M/bFmewEyiqXMonlehdoRC4hURYV1CqqqLG9LKyyq8b0srYFFq4AUKtORAoWHQHXzpa0toakBVs6Ws9pFioa0Zj1o7JEiNfMetHZIighMTEQV236ypry2g4Rbs+evLaDhUama+YCaDqma+baBsxkG4Ok9cYMP/AAdj9Es/w4nkd8J62wU+xWL0SzfDiYvoaQ9nWL+KfvMVxKz5HrT95kxRO4ark5yZGrk5zYHESFcUBSyy0iJSWOWljBFFryLT2MBuDbbkWt2MDNQMZ1olfOXmuXsNO4BtUbpPz3P2ADkaubPVe1Eyus/Flq9qKjNiiUkKKHbNIDrRxvm2IrLK+c+bYisCMpcF198ZrR4rxgDDqjuT1ZbGAsBA88r0LtCSmqsfMu0CkhIskVyRRTUeXSyBNkbgKLTkQIGWnJzggVJANXOlpYbECqZXpZFishaMx60dkixkLRmvWjskRQQrhxEFVsz560tpSW2rPnrPaVMKhUyPQtqA5B1TNloW1AO9MZBM9Z4IfYbD6HZvhRPJlx6zwN+wWD0OzfCiYvoapKy5Hrz95kRqLcb1df40nffxtvtJjUEEKmTnG+UfF7SFSbd2Lh4zW4EIbfPi9o2+fJ9o3ANJY5aWRLXSle3csbvyi+Rl/wBZeogO25FrdjA2jUrWWUldiWO8o+jpcaLMoA0BWzO5kbX0dLjQLW3HqSk3vo3O67KXqDGZVacyWhbUbX0HU5UfaQq7gVJJrfRx8OMvUNOYiyTZtrBary4e0d4L1uXD2l7x+ppy9fOfNsRWdLPBKu23v6ePSR8EK/Lp9L7h3PpquZqrE9EtjAmjsngjaMfjU8aayvhV3ECvAm08ql1pdw7x+mq5crrdh1PgXauOl1n3EZ4EWt3Y6XXfcO8fqarkmiEkdZLAW18dLrvuK5YC2z/a9Y+4vc+mq49kTrZYA23jo+sfcQeAFu/2fWf2HWP00461ZOcEO3q/s+t7V11HL5X+xQ/2c7ocVF/8v9h1PquQQHM7n/x7uivuUn/yoDn+zndPgpU/XRHU+rHIMotWRaTr6n7Pt1F/p09FWD7QK2YD7qYkrHUePgcH2k3FcoI6PwF3Vu+w1emnf7wzwH3V/BVv5O8m4OWtOdLWe0rOlr4D7qtyfzGvc23kj3lLwL3U/A2jqLvG4rAmvFlo7UAs6t4Ibpb2S+Y2m/e4v3Txu9GfLBHdJZbBavUTZmjEPWWBv/r7B6FZvhRPMU8G7esbsVrX/wA1XuPT+CNNxsNhjJOMo2SzxlGScZRkqcU008jMZehpXjqQwjIleK8iOQPeK8YQD3jXj3DAPeMIQDpiGEAhXiuFcArxCuHSKEIVwiBCEOAwhCuAQhxXANeK8e4a4BCEK4BCHuGuATGHFcUMOMOQNeIe4VwDXivHaEkUNeSTGuJJEH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7591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462" name="Picture 6" descr="https://airyarie.files.wordpress.com/2010/04/achromatic-sca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57200"/>
            <a:ext cx="3429000" cy="169083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486400" y="0"/>
            <a:ext cx="272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achromatic - without color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76862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smtClean="0"/>
              <a:t>ante-, ant-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748338"/>
            <a:ext cx="5486400" cy="1490662"/>
          </a:xfrm>
        </p:spPr>
        <p:txBody>
          <a:bodyPr/>
          <a:lstStyle/>
          <a:p>
            <a:r>
              <a:rPr lang="en-US" dirty="0" smtClean="0"/>
              <a:t>before</a:t>
            </a:r>
          </a:p>
          <a:p>
            <a:r>
              <a:rPr lang="en-US" dirty="0" smtClean="0"/>
              <a:t>in front of</a:t>
            </a:r>
          </a:p>
          <a:p>
            <a:r>
              <a:rPr lang="en-US" dirty="0" smtClean="0"/>
              <a:t>prior to</a:t>
            </a:r>
          </a:p>
          <a:p>
            <a:r>
              <a:rPr lang="en-US" dirty="0" smtClean="0"/>
              <a:t>forward</a:t>
            </a:r>
          </a:p>
          <a:p>
            <a:endParaRPr lang="en-US" dirty="0" smtClean="0"/>
          </a:p>
        </p:txBody>
      </p:sp>
      <p:sp>
        <p:nvSpPr>
          <p:cNvPr id="8194" name="AutoShape 2" descr="Image result for ancestors family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198" name="Picture 6" descr="http://owlet.letu.edu/grammarlinks/pronouns/defini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850" y="4114800"/>
            <a:ext cx="5010150" cy="1819276"/>
          </a:xfrm>
          <a:prstGeom prst="rect">
            <a:avLst/>
          </a:prstGeom>
          <a:noFill/>
        </p:spPr>
      </p:pic>
      <p:pic>
        <p:nvPicPr>
          <p:cNvPr id="8200" name="Picture 8" descr="https://i2.wp.com/www.amacombooks.org/downloads/media/ScreenResJPGs_Title/Anticip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0"/>
            <a:ext cx="2476500" cy="3743325"/>
          </a:xfrm>
          <a:prstGeom prst="rect">
            <a:avLst/>
          </a:prstGeom>
          <a:noFill/>
        </p:spPr>
      </p:pic>
      <p:sp>
        <p:nvSpPr>
          <p:cNvPr id="3" name="AutoShape 2" descr="data:image/jpeg;base64,/9j/4AAQSkZJRgABAQAAAQABAAD/2wCEAAkGBxQPEhIQEhQQERIRGRYWEBgQDg8XExYSFx0dIhkWFRMkHSggHyMlIBgWLTQiJSsrLy4uHSszODMuNyotLzcBCgoKDg0OGhAQGjQlHyQ0LCwsLCw0LCwsLCwsNCwsNCwsLCwsLCwsLCwsLCwsLCwsLCwsLCwsLCwsLCwsLCwsLP/AABEIAMIBAwMBIgACEQEDEQH/xAAaAAEAAwEBAQAAAAAAAAAAAAAABAUGAwEC/8QAOhAAAgIBAwIDBgUCBQMFAAAAAQIAAxEEEiEFMRMiQQYUM1Fh0iMyU3KRcYEVFlKSoUJilSRDRHPB/8QAGQEBAQEBAQEAAAAAAAAAAAAAAAEEAgUD/8QAIBEBAQACAgIDAQEAAAAAAAAAAAERUQISITFBYYEiE//aAAwDAQACEQMRAD8A30RE8p21HT/hp+0SRI/T/hp+0SRNE9IREShERAREQEREBERAREQEREBERAREQEREBERAREQEREBERAREQMfERMytR0/4aftErvazqz6Kjx0VHPiU1kOWAxbYqZyPlvB/tLHp/wANP2iVHtx02zV6U0VIHZrKGIZlC7K7Udgc/MIR/eauHwiZ789TObm04qrQvYyllKDPBcEnykBzn02mSE6nSys4sTYgVnbcNoVgCpLduQQf6GVtVLVM7UaOusNWd/mpU2WL8NNqkjHnfLHsBjBzxV6Xo2p0um1GkqSq1AVbSF/CGVYqXqKHIBTDeGTkABQeFye+sqtJZ1ehQC1tSZY1je6qfEAyUwec45x8uZ8Udc09hRUvpY2FlrAsXLOudygfMbX47+U/IzNVdE1Hiu5r8ra6rVDN6sfCGnStgSTncGU8dvkZ3Xo94/8Ab/8AnnU/Er+CSee/fntL147MRe6fr2msda01FDu5YIq3ISzJncFweSMHI+kjdG66LaWtu2VFbtRVwTg+BY6ZHr2Qn6f2lB0LQNqaq12YWjqOrvNhZf8A29Tfwg77iTtOcDaTz6T3S9D1NTVW+F4gS3X+JWNQEY16u4WJYrA4JXaAVJH5jg8cuvE8NpXqFZBYrKayNwYMCpQjO4N2xj1lZ1P2ipoo1F4ZbPdqjcyKw3lNpK4HybacN2P9pw6j0Lxen26GsV6fxKXrQV5Nde4HC/UDgHgZ549JWe0XRL9Yt1gQV2PodRpAhsQ7rb9vJYHGxNnBPJ3HgY55kiNJ0293QvYaiCcoaw4GzA/MD2IO71xgA8ZxCdWpbcRbX5ApfzjhX4Rv6MQcHsccZkfregfVaO/TqfCe6l6wW52sykc4Pbn0lZrtFqdVXVY1FNF9NlFjL4yt4oqbLJ4gHC4LFc/9WMhYklVdv1ehV3tdUq7xWS9iri0kAVnPZuRweeZ8V9c07FQL6SWbwwPEXPif6cfP6esz/VOg22tfcqYN+o0FmwumQmldGZ3OcbmCkAAnhV57481vRL2982p8fW6TU1+dPhUe7b888H/074H1H1xesFn0n2lrseym16K7hfbTUniDc4TsQDzkgE4+n0kqjrVQDGy/SgeK9VZS4YJXnYST+cDOQO0pX6BZYttDKFD61NWtoZCAiWpZgDO7edhXtgZzk9p4nR792TXx7/7z8Sv4O3Ge/fPpL14nhef4vW7afwrtMy3M6jNvnfYrblqA7srLyD2APrOlHWtPY61pdS7sXVQtqElkzvUc8kYOR9D8pnNN0W8W6djWAteu1Wpb8Sv4NyXKvr3zapI+h7zzTdFur93ZkAFWv1ersPiJxRd7xtPfuPGXI+h+mZ1g0ydWoawVC2rxGztXxF3NtOG2D/qwQQcZwRPrUdSqrYo9iKyo1rBm5FS8NYR/pBxk9hMn7Jrh9Ixqu2eHeujsF+meoU3FbMYDCxuK0AJXIxzySZee0PSXufT20sqWVl67CfXS3LixR9QRWw+qfWLxkuDHlYjqVWA3iIFKeKCWAXwv9e7tt5HM5v1ihVZmtqVUKq+9wu1mxtVgcYJyMD1zxM5/le4aKzTK6eJW1a6PLOF9201oeiqxuTyBtZsdj2OJ713ol2pOpuWva11WnpWtnryfCtZ2dyCVxhsDknv84nHjsxFr1X2jqr012oqsptNddrp+J5GNWQwLDOBuGM/OTz1FEoXUXPXUhVWdnYKg3Aep+pmf610zUNZrjXWtia7SrSmbEVqrVFo2vnup8XOVzg545zOntfWydJvVgNy0YYBsjIAyM4//ACOs8Qwuqes0OLCl1LCohbdtinazflDc+uRj5+k+b+uaesBnvpQMXA32KpLVgl1wecqFOR6YlH1bpV9lt+qrrTe6aWpa7fCLMtNzO9gzlNwDeTPZlyZw0vRb1vqdq/JXrbtQT46sfCs071jknOQzjI+hxnjLrx2YaDSdfota1UcHwWRXODtLOFKhT/1ZFiYx3JwJPovWxdyEMvIyPmCQR/UEEf2mYv6I7Pr1etnq1N1F1bVXhLF2V1LlDkFXRqtw9Dx9RLroFN1dKpqGD2Av5sIGZN7bC4UBd+3bu28bs4k5SY8FWMRE4QiIgY+InG2gsc77F+ilMf8AKmZ1a7p/w0/aJIlXodC3hp+Nf+UetX2Tv7i361/80/ZNMkwibEhe4t+tf/NP2R7i369/80/ZGJsTYkL3Fv17/wCafsj3Fv1r/wCafsjE2O+l0ldQK1olYJJIrRVBY9yQPWdpC9xb9e/+afsj3Fv1r/5p+yP0TYkL3Fv17/5p+yPcW/Wv/mn7IxNibEhe4t+tf/NP2R7i361/80/ZGJsTYkL3Fv1r/wCafsj3Fv1r/wCafsjE2JsSF7i361/80/ZHuLfrX/zT9kYmxNiQvcW/Wv8A5p+yPcW/Wv8A5p+yMTY+9J06mks1VVNRflzXUilj/wBxA5/vJUhe4t+tf/NP2R7i361/80/ZL+ibEhe4t+tf/NP2R7i361/80/ZJibE2ctTpktUpYiWIe6uisp/qp4mc6p7OW22F1tfBx+Z0B4H7JE/ypd+qf96/ZO5x47GyRQAAAABwABwB9BPZjP8AKl36p/3r9kf5Uu/VP+9fsjpx2NnExn+VLv1T/vX7I/ypd+qf96/ZHTjsbOJmOj+z1tNyWNYWVd2RvU5ypHbYPn85p5zyknqhERORj4iJmVqOn/DT9onDrWpeqsMnfcB2zxz6Tv0/4aftEkTTxuEVKdVNels1No+ErswVTkhc4AX1JxgD1Jmb6N1PVUI+nt3e8mzTMp1Y3DZqWC27QthyFsW4qu4YDIvbBm5Iz35goDzgfxOu00jCD2l1KtexalinhVKoqwos971FBu81oHIqXylhyVG4eszS+0d77Qz6SkoCXNg3Ldi5q9tRS1ghGzkZswzqOfXWPp0OcqpyCpyoOVPcH6E+k892Ty+RPJ+Tyr5f2/L+0vaaGLPtbqC7DGnRXd0Q2eH+DtvSrdYovLOPPyNteGwM85HB/afUVK4R9PcwbVuzllFTCl1Xw033rsHPJBfaT2M3Z0yebyJ5+H8q+Yf93z/vB0qYUbEwhBQbFwpHYqPSO00MrT1i27VacNZUiHUamvwFDC8LTXaAbTvIZWIVsbRjcnfudfOYoUMX2ruOMttG447ZPedJzbkIiJFIiICIiAiIgIiICIiAiIgIiICIiAiIgIiIGPiImZWo6f8ADT9okiR+n/DT9okiaJ6QiJ8eMudu5d3y3DP8Sj7iUmt9oRTYyGtiqWU1MwsqB33lQuEJBIzYucc98A9pJTr2nIQi1SLPyEbtp5AzuxgDJAyeMnHeXFRZRKjp/tDVdvz+GFcoPEIBJ8WyoeX0DNUcZ75A75En066t1Lq6lQoYt2XYRkNn5Y5zGFSIlYev6cLu8QAElQCr7iwXdgJjd+Tzdvy89uZ4PaHT4Zi+1Ucpkq2CVAYsvzUAgluwHMYqLSJ4Dnkcg9sSu13W6qLVqtYIWQuCe21SASfkBuGWPAyMnmTCrKJU6/2hpqWwht71A5RAcsQwUhT2O1mUNjO0nmdLev6dCytdWpT82Se4ZVIB9SGdFIGcFgDgmXFFlEiUdTqsc1K4LgE4wR2xuxkckZXIHIyM4kuQIiICIiAiIgIiICIiAiIgIiICIiBj4iJmVqOn/DT9okiR+n/DT9okiaJ6Qkb3JfE8XLbv6jHbHykmRPfh4vg45+efpntFx8j4p6VWt1l5VWssKkFkUsu1QuFbGfT/AJlY3somKVD+Wuqul99aNvrrORj0U8tk4Iwe3YiB1jqWoS7UbDqRXS9ABRdD7ugYIW8UN+MR5iTszx25kq72odT8JCLGsTT/AI/Jeu9KD4o2eUb7FORuwAcjOBPpio73eytbi9Gdymp4uXgbkNt1pQHuMm8jPfA9DzLL3JzU1TXWEsmwOoRbFO3BsBAxuzz2wD6St6b1e+261ClIFSgH8Z8eKLHUkNs7FV/qDx9Z36j1lqrWrVEK1JVZcz3bDttd1UVjaQx/DbgkZ4A5PE8jj0/2bFTM5s3FmLkLWFG41Cs85JPCqeSTnPOMAcH9kgQoFvKBlQtUrYrdK1cEZwTmpSD2HYgic9D7UW3GtBQi2W7DX4ltyVlXSxz5mqDEgVEcKQc5B4IHH2c9qrL10ytXv3rQLrBv+JbStm5SK/DIG9f+oE5JA4Gb/Q0dnTKmChlyEAVeWGFHpgYEhdX6D7weLWrVqn09ihFYNS+N2CeQ2BgHkcnIPGJv+JJ4nhbb92cZ901OzP8A9uzZj65xKbqPtO1BdjUhqVrkB94Is3U1M5LIUwAShGd3Aw3rgSZHWr2XVXdt/DGwoPDTcptsFj5fufMMDGODzuIBHr+zAZ1JtcpXa11S7E4d71ubc3qNyYHbAY9zgif0nXNabksVEsocI/h2F0OURwQSAezjgj/jEsItopun+z603NcGyC1rqprXcHubc5NncjJbAGODznjFzESW5UiIkCIiAiIgIiICIiAiIgIiICIiBj4iJmVqOn/DT9okiR+n/DT9okiaJ6QnmPWeyHtt8XOfwvlkfL+e8o9uejeaXNO+4coxr3WADHKHluB/xPi3QadfEdq9OPGwtzNXWPEzwFckebOcYPzlH1LQ2+8uUrsYWW6dyHXT2aZxWa82knFlbptOACRlVYBiSJy0mk1NwpW5Lx4I0e8tcoDX1u/jMNr5IxsOTweMZxO8faNBptHpj5a0058MFMIlR2ruyVwO3nXt8x8xO9+hrsdLHrrd68+GzVqWTPfa2MjsO0yf+GauqvZSLgQK8f8AqEPH4ptXcxPmIZQp7Bip/KGEv9clhp1IpFy2kfh7rEJJ2L8IliF+Xmx5wSeDkyz7HRej6Uq9Qo0xTcGsQU1bfEwCCy4xnGO/pO69NpDraKqRYi7EYVIGVBnCq2Mgcnj6mU/s7o7axrCq2VeLcraf3tja3himlSW8+78yWAbmz29OJ09oLLq9KxLgubKFX3ZTWxV7a1KqWc8kEjOQOYx5F9Kr/AaveDqm8ztkYZascrtPm27z5cjazEDPAmf1VWr2r4a6sKjO1Aa5ms2Blwtv4ozwHI3l/KQCu7idE0V7XEuupZFvWwFrWXAFjAAILCpUKwOV2jbjK5Blxj5Gq0ekroXw6krqQcha0VVBPrtHE7zLdb0V3j3PULtti6YOUd+URrt61qLFII3Vk7SpIJxk8T40Oh1YCu7agurIFBtUfhGs53V72UsCQMsW5Gc9zJj7GsiYcafWeCqkarAdtxFlnjMfDXadvvG5VD7xjxCM4ONvbZ6NWFaCw7nCrvOAMvjk4HA5zxJZgdYiJFIiICIiAiIgIiICIiAiIgIiIGPiImZWo6f8NP2iSJH6f8NP2iSJonpCIiUIiICIiAgiIgIiICIiAiIgIiICIiAiIgIiICIiAiIgIiICIiBj4kr/ACRR+rr/APyGp+6P8kUfq6//AMhqfunH+U268L7p/wANP2iSJx0WmFNaVKXKoAoLuzMQP9THkn6mdp25JRa+25dSqLcwraq63b4VR5rasBd2M4O9s+v1l7Ob6dWbcVUsFZQSBnY2Ny5+R2r/ABLKM1p/ahxXUHp/HsFJUCwlSLK3fcxVCV+E4wA3JHOCSJut9oPDop1AqsxcoYizKeEu3cfFOCFPplsLnuwk+7pNLgA1pxtC4GCAgIXaw5GAzDj0Yj1M91PSqbEStq0KVjCKBgKuMbQB6Y4x2I4lzEVOp9qPC3u1TeEGtrrZbFZntqVmwE9Ayo2DnuO2MExbfaS1nChPCKtUjhlcqS99ClkYqpI2XEZwPMD8pb6f2eoU2Ma0c2mzfvUEFbfzLt7YxgfMgAGSKukUKABUnBByRk7gysCWPJIZEOT/AKR8pcwUWl9rvw1tetvCCr4j7l37jphfkVgdtuR3HOOCM4sV64Ur1T3VGs6RPEsCWK+5NhbynA5wCOcc/TmTB0qkLsWtEHGNqLwQmwEDGMhPL/TiR+kdBr0y2p8QXY8TeiYKhQoXaBgjA9c98dsATwI1fVrnuqpNa1EWMuoHih/L4W9Njbec5GcgEFT3BBMPV+0V9TsfCRkrGsZlWzBNenNWG3Efmw7+XsTjkS/0nTKqfh1quCWyBzuICkk987QB/QAdhB6ZUS5NaE2bw+RnIsChx/Rti5HriMwQdH17xbzUK32brEV8PjfX+bcNuAMhgDuOSOw4kRfa1Td7v4Vm/O38y4LC7w2UeuQuLP2ES6q6bUthuVFFjd2A55xn6AnauT64Ge0f4bVv8Tw69+82bti7vFKbC+fns8uflxGYKTT+1JdqE8AhtT4b1fjIQKbEscM5xwQKWyozywwTzjp0frlups+EEremi6oG1SSlrN5mIHDBVBK8j5MZZ6Xo9FRDJVWpBBUhRlSAwG35AB3AA4G4/Mz503RNPUSUprUnZnC/6G3IB8grEkAcDPEZgqvaL2gbTaimtceGuxtWPDdm8O1xWhDDhQD4jlj6VEevHl/tLZ2SkAs5WrxLvzCvUpTYWAHl/OCvf64xg312ircWKyIwuG24MoIdcY2t8xgkY+s52dKpYbTWmBuxgYI3MHbBHIy6q2R6gGMwV3T/AGkW0tmu1UxurYV2vuTcF8wCcE5BAG7g5yMET5u9o2VWs8Fim810kWqSzi0VedACyjcc5Abyg5wcKbXSdOqpZnrRUZ/zED5kk4+QyScD1JM5N0Wglyaq82cvx67g2R8juAbIx5gD35jMFJqPamxlPh0srIavHNjY2Cy9qsopALg+G5ydvlIIBJ2ib0f2lGoG41W1qy1vUfDtYMlu7aDhOGG3nuoyPMZMboWnOzNNZ8PG3K+obcCfmQ+Wyc+Y578zvounVUFjUioWwG2j0GcL9ANzYA4GTjvGYKzpnWbL76xsCU2UvbUd4ZnAdApIx5Thicc9xznIl7Iel6VTS7WV1ojtkFgOcMckD5AtzgcZ59ZMkqkREgREQEREBERAREQEREBERAREQEREBERAREQEREBERAREQEREBERAREQEREBERAREQEREBERAREQEREBERAREQEREBERAREQEREBERAREQEREBERAREQEREBERAREQEREBERAREQEREBERAREQEREBERAREQEREBERAREQEREBERAREQEREBERARETsIiICIiAiIgIiICIiAiIgIiICIiAiIgIiICIiAiIgIiICIiAiIgIiIH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815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196" name="Picture 4" descr="http://image.slidesharecdn.com/dictionvocabularyspellingmodule2pp-121128014617-phpapp02/95/diction-vocabulary-spelling-module-2-pp-40-638.jpg?cb=13540889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0"/>
            <a:ext cx="4343400" cy="3263779"/>
          </a:xfrm>
          <a:prstGeom prst="rect">
            <a:avLst/>
          </a:prstGeom>
          <a:noFill/>
        </p:spPr>
      </p:pic>
      <p:sp>
        <p:nvSpPr>
          <p:cNvPr id="5" name="AutoShape 6" descr="data:image/jpeg;base64,/9j/4AAQSkZJRgABAQAAAQABAAD/2wCEAAkGBhQSEBQUExQWFRUWFhcXFxcXFxcfGhgYFhUcHxgYGBcXHSYfFxokHBgcHy8gJCcpLCwsFx4xNTAqNSYrLCkBCQoKDgwOGQ8PGjQlHiEvLCwsLDAsLDUsLTYsLCwvKiksLC8sLCoqLCksLiksLCwtLS8wLCwsKSwqLC0sKSksLP/AABEIAPYAzQMBIgACEQEDEQH/xAAcAAACAwEBAQEAAAAAAAAAAAAABwUGCAQDAQL/xABKEAACAQIEAgUHCQUGBQQDAAABAgMAEQQFEiEGMQcTQVGhCCIyYXGBkRRCUnKCkqKxwSNTYrLCFSQzs9HSQ2ODk8M04vDxFkRz/8QAGwEBAAIDAQEAAAAAAAAAAAAAAAEEAwUGAgf/xAA0EQACAQMABggGAgIDAAAAAAAAAQIDBBEFEiExUcETQWFxkaHR8AYigbHh8RQyQrIjJDP/2gAMAwEAAhEDEQA/AJjobn+U8PTQdqNPFb6yhx4ufhVIqc8mrMN8ZCe6KQe7UrfmtR+cYTqsRNH9CR19wY28LVSu1uZ1Pw/U/wDSHc/fkcdFFFUTqQooooAooooAooooAooooAooqLznPRBYaCxIuN7D416jFyeEYa1aFGDnUeEiUoqrZZxHJLiEVrBSSNIHqNtzvzq016nTcHhmK1u6d1Fyp7k8BRRRWMtjN6MyJsDicOeRZh9mWO35qfjWY54Sjsp5qSD7QbVorokxdsTNHf04ww9qN/7qS3SRl3UZtjY+Q692A7hIdYHwYVtKDzTRwOl6epdz7cPy9StUUUVnNWFFFFAFFFFAMjoCzLq84VP30Uie8AOP8s/Grf0iYXRmMvc+l/ioB8RSo6P8w6jNMHJewE8YPsZtLeDGnj0u4S08En0o2X7jX/r8KrXKzA3eg6mrdavFNc+RQaKKK1p24UUUUAUUVEZrxGkR0r579oB2HtPf6q9Ri5PCMNavToR16jwiXoqpScYyHkiD4n9a5ZOJ5z84D2KP1vWdW02aqenLWO7L+nrgu9BpfSZvM3OV/iR+Vczyk8yT7ST+dZFaPrZUn8QwX9YP6vHqMRsbGDYugPcWX/WoHjKK6RuOwkfEX/SqtX66w2tc27r7fCssLfUkpJlG50z/ACKUqUoYz2/g9MHNokRu5lPwNMellardguLYyAHDKQACeY29m/hXm5puWGkZNCXdOjrwqSxnGOfIn6K5sNmMcnoOp9V9/gd66aoNNbzrYzjNZi8osXR/i+rzGHuYsh+0pt+K1Vbygcv6vNtfZLDG/vW6H+UVIZZiurnik+hIjfBgamPKTy66YKcdhljJ+sFZPyar9q/laOT+IKeKsJ8Vjwf5EXRRRVs5wKKKKAKKKKA/cUhVgwNiCCD6xyrTvSLIMRluGxC8iY3H1ZY7/wClZfrSfD83yrhWM8zHDb2fJ5P9q1jqrMGi7YVOjuacu1eewX9FFFag+ihXnPOqKWYhQO01w5rniQCx85+xR+p7BVPzDMnma7n2Ach7B+tWKVBz2vcae+0rTtvljtlw4d/oSeb8Ts91iuq9/wA4/wC0VA0UVsYQUFhHGXFzUuJ69R55dwUUUV7K4UUV+kQnkCfYKEpZPzRXdDkk7comt3kWHxa1e39gkf4ksSe1wT8BXh1I8SxG0rSWdR44vYvF7CLoqU+SYZfSmZvUifq1HyrDL6MLv9d7eC1GvwT9956/jY/vOK+uf9ckXUjgcdiB/hmQjusWHjcV+/7cK/4cUSevRc/Fq7Mm4hkM6iRrq3m9gAJ5Hb17e+vM3LGdUz20KSqKKqtNvGUseeU/Is2DkZo1LgqxXzgRyPbtTA6W4vlPDkc3Mx9RIT3EjQ3i9UamPgcP8r4bxMNrlYp1A/iS7p42qrbS+do3+naX/XhLfh48V+DMtFfTXyr5x4UUUUAUUUUAVoXoCxQnynE4c76ZXFv4Zoxb8Qas9U4vJtzHTisVDf04kcD1xvb8pDQlPDyjgcabg9mx93Oqvm/FXNYfe/8AtH61e+KMH1eMxCcgJXt7GNx4EVQ8bw/DAmuRpGF7WXSOfLnWtpKCk1I7jSE7idGMqDxFrLfBbPewrjMSbncmgVJ/2jCvoYcH1uxPhyoPEMg9ARx/VRfzN6v60upe/M5DoqK/tUz3Jv76pyQZbK/oxufsm3x5V1Dh6UbvojH8bqK5p81lf0pHP2j+QrmJpibGtbx6m/ql5Yf3JL+zYV9PEKfUilvHYV914VeSyye0hR4b1F1K5Zw88y6wyhbkb3vt6gP1rzJKKzKRloylVlqUaSz4/dteR8/tdF9DDxj1tdj41+X4hmPJgo7kVR+lTMPBq/OkY+wAfneu2HhiBfmlvrMf0sKwurSXVn32m1ho/SMv8lHuaX+qKbNi3b0nZvaxP5141a+I8mURqyBUCmzbW2YgXNu6qqwsTvf199Z6c1NZRp722qW9TUqPPbxOnL8ueZiqWuBc3NtqMxy9oX0Na9gduW9TfCcQDk2NzHcE9vnWa1uzlz7q7+JYAUV7DZgCSurZgRy7dzWJ1mqmr1Gwp6MjOz6bPzeWPe0pdWbhjK1IcyRgkMANQNxtcjSfaDyqtEVa+FJt3XbdUb0rntBv3Htt7K9XDeo8GDREYSuYqazv+zLDTK6JMQGixMJ5XVrep1Kn+UfGlrVy6KsVpxrJ+8iYe9SD+V6o0HiaOr0rT17Sa4bfBiGzfBGHETRHnHI6fdYj9K46uXS/lvU51ix2O4lHr61Ax/ESPdVNranz8KKKKAKKKKAKvnQjmPVZ1hxewkEkR+0hK/iVaodSfDGYdRjcNN+7nif3K4J8KAdvSfhdGPLdkiI3vA0n+UVQs7y9potCkA6gd7229lNXpdwm+HlHaHQn4Ffzal1Wrq5hUbR3tio3FlGMtzWH9NhQc2ykwFQSDqF7gevlvXBV64gX9kCLgq6HYAnc6dgeZ86qPIliQQRYkWPPbvHfV6jUc47TldJ2cbatiG5+/UsfCuA3kMiA7LbUASL7jY9hB8K5+JcsCSl7gBwSAAea2BG3xrr4TkGpgNIuimwJJurEedfkTe9u61d/EcV0QjVs+k6SASHBUi523NqrubjWNvG2p1dGrC2rb5/TOxlKU7i+47f/AL7Ku3DdhCQABpdgbEHuI84c9iBf1VSGWxseY2q18Kz3LrcbqjbLYAjzSPX2b1muVmBQ0JNRucPr2e+vqLDRRRWsO3OPN49UEg7dJI+zv+lUXGA6zfVvY+cLE3F7kDvvemTFhGlPVopZm80KBcm/cKt/AXQZHEVnzBVeQAWgB1RgjtkPzz/CPNH8VXrXrOU+IEswfW+X7FXw3kmIQRzmBxE/WKJND2bYG5NtOnawPtqVzmPVBJbmF1C3eu+3wrTaoAAALACwA5W7qhc24KwmIB1wqCQRqTzW39a2v76yVKLlJSTKllpOFKjKhUjsedq7VjcZExa2c7EX384gmxF9yOZqX4ZxFpUF+etLae8ahdu0ki1uyuDN8H1UrR+bdCyMBe4KOV86/wA42vttuK+5VMVYHfzWRvSAAsbE6T6Rseyss1mGCja1OjuVLtzz6i/VNcGYvq8fh275Ap9jgr/V4VC1+4JtDKw+aQ3wN61UXhpn0CrDpIShxTXifvyjcv05hBL+8gA98bn9GFKan95ReC6zBYPED5spX3TR6h/l+NIGtyfMXsCiiigCiiigCvor5RQGnuKZvlWRYXEczogkPq1pZvFqWlXvo9k+U8LlOZjSZPfG5dR8CBVErXXS+bJ2egamtbuPB/f2zjzeLVBIP4Sfhv8ApVExQGs2sBzsG1AXH0u2mM6XBHeCPjS6xa2K/VsfNtYqSLfxcufrrJaveipp+G2E/ez9kvwzLaVOdvPX0dtxf0u07cuyrFnUOrDyD+G/3d/0qoZNLpkU90iH0rbE2Pm/ONj7qvbLcEHt2+NeLj5ZplnRH/Laypv3lY5C4xAGo202/hvbfsF99uVTXDMxEielY603YW5agAvMcvGo3MMK6hGYPY6kDMLKxiNmCEcwLj41JcHzxpOjydVZJoG0yByzr1oV0S3mW0sWbV2LtV2UdeODmqNb+PX1+D55wW6inxm3CWGxEYR4lFh5rIArL7COz1HalpxL0dTYYNJGetiAJJGzKBzLL2gd4+ArXzt5Q27zrrTS9C4eq/lfb6lp6J8Aowry6RraRl1W30qF2v3XvV6qs9HMGnLof4i7fGRreAFWar9JYgjk9IT17mo+1rw2BRRRWQomZulzKzHi8ULTEJiBIDZepRcVGHIv6QkMgbblZTVAw5F7HTuCLsCbbdlu3upx9P8Al6riVlKp+0w1gzs4IaGb/hhTZ3Ky2swOwJ2pNQyaWBBIsQbjmPZ66PceovEk2MPAz64kb6Sg++2/jXvUbkDfsdJBBRmWx5je4vbtsRUlWnmsSaPpNvNzpRk9+F+S+8dRfKuFtXNo44m98ThW8A1ZvrT3CEHyrJcVhuZKzxj1dZHdfFr1mIitrTeYJnz+9p9HcTj2s+UUUV7KgUUUUAUUUUA/fJwxofCYzDn5siPb1SoVP+X41WcTBodkPzWK/dNv0r8+TrmOjMpYr7SwG31o3UjwLVNcbYTq8wxC976h9sBv1qndLYmdL8P1MVJw4pPw/ZB1Rc7itI3PaRxuwtv5wAXmOfPtq9VT+KIwJX9EEhGGx1HYg2PK23bWK2fzGw05DNunwfL8IiMM4GrkPNNrgncbjTbkTa16ZeX4dp3jRBdpCoX2t+lLXBk61tq3280gE32sCaZ3R/nIgkwszC4Wyt22G6MR6xufdWW5SbWTXaEqSjGoorLxlfT9kB0l5AmExE0K6fMmUhjI2t1mhVrLEfN0K6tdhvdrG+1V7hwuZjEnW3mjeLTCFLvqXZLN80sBfttemx064D+8B1uRPhfmQrIWbDS6h5/pRJpkJLLzCgEGkxhHAkQsoZQy3ViQpF9wxXcDvI3q4jnJNttvebB4UzP5RgcNMeckMbN9YoNQ9zXHurvx2F6yJ4zydGX7ykfrVO6HsYGy3qwY26iaaK8TFktrLroY7stnFid7VeKBNp5RS8ozeXL40gxkNokAVcRFdk57axzU787e6rpUJxlhGkwUiqpY3RrKLkhZFLWHabA1LYXErIiuh1KwuCP/AJt7KxxWq9Ut3ElViq2MNt5xu6nnszl+Gw9aKKKyFMUvlBqvUYQ76hK4uFDEI6aWsp5knTWfSLU8+nHEdZKYx/woQ32i2r3GwFJDErZzy532bVz39LtrHCetJou3Fv0VKm+Kz455JFo4UmHnqNPJGspO21je/bsDVgqo8MTESJzsQ6eiNI+cBq7TsedW6tfXWJnYaIqa9suz98xidEOL87ER94Rx7iQ35rWf+Lsv6jH4qLlonkUewObeFqc/Rni9GYKOyRHTw1DxWl/045b1WdTm1hKsco96BT+JGq5bPMDm9N09W6b4pPlyKDRRRVg0wUUUUAUUUUBb+iXMepznBtewaTqz/wBVSg8WFNnpXwunGI/04h8VYj8iKQGW4wxTRSrzjdHHtRgR+VaV6V4Q8GGmXlqIv6nXUv8AKawXCzBm20PU1LuPbleQtKrvFERuCNXnRsCFtvpIYav4dyasVQ/E0QMaEgbPbziQPOUi5I5DtqhReJo6zSUNe2kve/b5FLU7jtq78NyAwkDT5rsPNvpsd9r7237ao9W/heYnWDfcI26gX2I2tzHm86u3KzA5jQk9W4xx2eWeRe+IcZ8qyvDXDNJhp+oYCbqtUWIjZV1SnZV1BFN9jp350l3SxIPZcG3q7iOdMbMMSy4eZQAwZBqVhdT1bq63HbunwJHbS/x8uqV2GkBmLWRdKjVvZU+avcK9W89aOOBi0va9BXbW6W31H10F5qWbEIxc9ZHBOpaFYwSFMUvVhfNdFMarrFrlTcA026zv0H47RjcPyHWCfDk9cCzEKJU/YHeNFCMNQ2JbvrRFZzUhXnHh1UkqLajc25E99u/116UUJyFFFcuaYwRQSyHkiM33VJoIpt4QjeL8V1+MxDcwzso+qvmjwFKbGJYgbXA0my2sVNvtH10xixJueZ3PtPOqHnjjrXUEmzsRvsL2uAttje+9UbaTcmdVpulGFCn2bPt6H4ymbS4bbzXQ3LW2vYgL869/gKv1LVJCL2tuCNwDz7r8j66vuTY0zQq557g27wf9LVN1HdI86Arr5qXXv9eRP8N4vqsZh37FlS/sLWPgTX68pPL7YjCTW9KN4yfqMCP5zUWDarl08Yfr8nw2IA3WSNie5ZYyD+LTS0e9EfEFPbTn3r35meqKKKunLhRRRQBRRRQH0Vpiaf5Vwzh5eZWKFifXGQj/AJNWZq0V0OzfKeHpYOZjaeMD6w1r+JzXiazFosWtTo60J8GvuUiuDPUvh3P0bNyv6LA8jz2vXfXNmJHUyauWhr/CtTB4kj6HcR1qU0+D+xQMStnbnzPMWO/8PZ7KneFZLSAbecjD0rklWB9H5ott696gZ5NRvvyF7m5vbc3roy7MTE6sANiTy33Fjvztbsra1IuUMHBWleNG4U3uzz9BgOlwQeRBB9hpe46Mgi+q9tN2INyh07dwFgLHuq2f/lUHe33TVNnfU7G97km57d+dV7aEot5Rt9N3FGrGHRyTe3c12HfkOaNh5klV9DJIjKQPO2NjZuwWJ9tPPJelqUAdcizKQCHXzWIPb9E/AVnmr3w5Nqwyeq6/A7eFq93DlDEoswaIhSuHKhVinsyn17+P1NB5RxxhMRYLKFY/Mk81vdfY+4mp+s31+5OknEZeAsUpZuyNvOQDvIPIeoWrxSuHJ4aM19oanRg6kJ4S6nya9DRtULpuzPqcmmHbKyRD7TAt+FTVX4c8oqJrLjYDGe2SG7L7Sh85R7C1Q/Tpxvh8ZBhI8LMsqFpJX081IAVAwO6nzn2NXDmxVSZvMRYyNblYGw8K5S1zc7mvlFEktx6nUnP+zb72FekWIZfRZl9hI/KvOih5Ta2on8l4nZTpmJZT847lfb3infmqDF8KSAedohJFv+RJqHgg+NZxp9dAsoxGV4zCsdg7D2LPFY7d11J95rGqajLWRcqXtSrRVGptw8p9fcZ/or9zRFGKsLFSQR3EGxr8VkKYUUUUAUUUUAU8vJqzH/1kBP7qQD7yt/TSNpk9AOYdXnATsmhkj94s4/y/GgO7iN0wsswc2CSOoHabMbAD2Wqh5lxHJKSAdKHbSO0es9tWXprwzJnM4JOlhG6+oOgvb7QaqLWCnQjHazb3mlqtdKEdi6+L7+zsCiiirBpwooooAr0hxDIbqxU+okflXnRUEptPKJaDiidebBvrD9RaoyaYuxZjck3JNfiivKhGO1IzVLirVSjOTaXFhRXRgstlmOmKKSQ9yIzH4KDVny7ojzSa1sI6DvlKp4OQ3hXswFQopsZZ5OuMe3XTwRDt063Ye6yj8VHAPQ1DjPlPXzyK2HxMkBRFUX0Ws92va++3q50Ap6AN7dvdWoMu6Ecri5wNKe+WRz+FSFPwq0YPIcHhR+zgghA7VSNeXaTYVAMbkU3PJyzHTjcTD+8hDj2xOB8bSeFUTpDwypmuMCMrIZmdSpBFpPPsCu22q3uqT6HMw6rOsL3OXiP20IH4rfCpBE9I+X9Rm2MTs692HskOseDVW6ZflAZd1eb6+yaGN/et0P8AIPjS0qCQooooAooooAqxdHmYdRmuDk5ATop9jnSfBqrtfuKQqwYGxBBB7iOVAOHyjsv04vCzfThZD7Y3JH+Z4UoafXTugxGU4PFKPno3sWeIn81A99IWpICiimv0EcHYbGtinxUKyiPqgga9gW1ltgd9gtAKe9fa2FHwTgVQouEgUEFTaJL2IsfOtflWUuKshbBYyfDN/wAJyAfpKd0b3qQaAl+EejDGZjH1uHEYjDFC7yAWYAEjSAW5EdlHHPRricrERmKOslxrj1aQ4+YSwBvbcbb2PcaZXk3ZjeHGQ/ReOQfbUqf8tfjTP4t4Zjx+Dlw0uwcea1t0cei49YPxFx21BJnnoZ4cwmOxskOLjL2iLxjWyi6sAwOggnZr8/mmmPx5wfg8C+WzQYaJEXGxxygIDqSUEeeTfUBbt76V/A4ky3P4I5hpZJuocdlpRouO8HUGB7iKevS9l3XZNih2oqyj1dU4Y/hBHvoCexed4TCjTJNBCB81nRPgtx+VduBxyTRrJEweNwGVl5EHkRWKTzrVPQ7ideSYTfcK6fdlcDwtQEDxD0/YbDyyRJh55JI3ZG1aEXUpsbG7HmPo1y9CXEoxeMzNwnV9bJHOEvfTq1Bt7C+9uyld0u5b1Oc4sW2d1lHr61FY/iLD3VP+T3jtGaOhO0mHcW9aOjDw1UBfPKAxE0WCgkhlkjAm0PodluHQ2vpO+6+NZ4xGLdzd3Zz3sxP81bE4k4Zgx0PU4hS0epWsGK7ry3Xcc+yubKeBMBhbGHCwqRybQGb7zXPjQGQXjI5gi4uLi2x5H2V25BmHUYqCb93LG/uVwT4A0yPKKwOnMIJR/wASCx9sbn9GFKipIHd5SmA83BzjvkjJ9ull/JqRlaB6Sh8s4Xw2I5lFw0hPrK9W/wCJ/Cs/VBIUUUUAUUUUAUUUUBoST++cGA82jgHuOGl3/Ch+NIGn10GSfKcmxeFJ5PInsWeIW/EGNIVlsbHmNvhQgK0H5OWFtgMQ/wBPEW+5Gv8AurPlaa6CMJoyaNv3kkz/AI9P9FSCUj4vAz18Cx2bCxug/wCYrOXA9sZB+waX3lE8L7w45B/yZbe8xsfxLf6tVTjbidoOJZcUt/2E8YsO1YkVXX3gMPfWgOJMojzHL5YQQVniujdlyA0bj2HSagkRvk9Y/RmckfZLAw96MrDwvTp4n4h+RYjCPIbYeZzh5CeSO41Qv6hdWUn+MHsrO3RniGwueYUOCrCcwOp7C4aMg+xiPhT66X8p+UZNiQBcxqJh/wBIhm/DqoCsdOfBBliGYYcWmw4HWW5tGpuH+sh3+rfuFMKORcdl4O2nE4f4dbH+mrwqqdDvGozDA9TMQ00AEcgO/WRkWRyDzuPNPrHrq48P5MMLAsCm6IW6v+FC5Kr9kHT7AKAxq8ZUkHYgkH2itJdAGJ1ZRp+hPKvx0t/VSN6Q8t6jNcZGBYCd2A7lkOsD4Nb3U3fJvxN8Jio/ozK334wP6KEFZ8ovL9OPglttJBpPtjc/o4qq9EuO6rOcGfpOY/8AuIy/1U0vKNy3Vg8NN+7mKH2SoT+cYHvpHcPY3qcXh5eXVzRv7lcE+FAa84kR2wWIEbMkhhk0MuxVtB0kEdt6yPi+KcXL/iYrEP6mmkI+Ba1bJYXFuw0qML5OuDDEyzzvck2XQg37ORPjQkz0WJ50VpvEdCeWrh5VjgvKY3CO8jsVYqdLW1abg2PLsrMhFSQP7gv++cJTw82jjxEfvQmRPzWs90+fJzxgeDG4dtxqR7d4kQq38gpIZrgjDPLEeccjofajEH8qgk5aKKKAKKKKAKKKKAcvk2ZhbE4uG/pxJIB//N7H/MFL3jvLuozPGR2sFnksP4WbUvgwqZ6Esy6rOoBewlEkR+0hKj7yrXZ075f1ecO3ZNFFJ4FD4oaAXorWnRdg+qyfBL3wq/8A3CX/AKqyVWzuH8N1eEw8f0IY1+6gFAVkdD2XNiJJ5YmnkkkaRusdtN2NzZFsCN+RvVxwuGSNFSNQqIAqqosFUCwAA5ADsrP3HnTDmEWYYmCCZY44pWjW0cZNl23Zwe2proU6RsRicbLh8XM0pkj1RarbNH6SqABzUk/YoCB6Z8iOBzeLGILJMyzXHZLEy9Z8fNb7RrQUsSzQlTukiEEd6uv+hql9M2SR4nK5AWRZIv2sWpgtynpKLncspIt32rx4d6VMviy7CnEYqNZBBGHQamcMqANdUBI3FAIrhjPpMozPXueqkaKVR89A1nHt21D1gVrDA45JokljYMjqGVhyKsLg1krpAzGDEZliJsKxaKVw4JUqdRUa9jv6Vz76tXRv0oY6CJMBh4Y8Q7Oep6xiNOoXKcwNNwW3Itc+qwg+dP8Al3V5sJOyaGNvepKHwUfGp3ybMXaXGx/SSF/us4P84qA6XMPmjrh58ySBBd0jWHmtwGIY3a/Lbzj21SuGpbYqJGkkjjkkjSUxuVYxtIA247hvvflQGjemoRvlGIRnQONDorMoJKODZQTcm1+VZeNODpa6K8LgMCuIw4kL9cqyF31XVlbfkN9QX41YOgPKcNLl7yNBE0yzuhkKKX06VI847jZiNu6hIYHp1eVFXC5fiMTIqqHI5BtO5tGrmxIPO1QXEfThmkEnVvhIsKxUMFkV2bSb2O7Adnd2VI+T3GYsRmUB5o0YPtR5FO1e/lC5AJcNBjY9zE3VuR9CQ+aT9Vxb7ZoD0y3Js/zCCKdsyigimRZFEa2YK63F9MakGx+maSfEuUthcZPA7a2jkZS9rat/SsSbX5++tVcFzqmWZep21YeBV9vUg2+CmkH06Zd1Wcyt2SxxSD7ug+MZ+NAd/k95jozN4ydpYHHtZGVh4aqrfS7l3U5zixawZxIP+qoYn4k159GGY9Rm+DfkDKEPslBQ/wA9Wryi8u0ZjDKBtLAAfW0bkHwK0AqKKKKAKKKKAKKKKAleFcw6jHYaW9urmjYn1BxfwvTc8pHLvOwc4HMSxE+wqy/m1I8VoLpYPyzhzC4rmR8nlJ7usTS34mAoBCwkBlJ5Ai/svvWij0uYqQWweT4qQcgzhlFuz0VP51nKtVY/ieWLIFxsIVpBhYpAHBIN1XVexB5E/ChAg+K+B8yQy4zEYR0WSR5GKlWCamJOoIzMq72u1qlOivo3/tISyrimw7Quq+Yt2s6ncNqXTtcdtN3oj46mzPDTNiEQNHIFugIVgwvyJO45beqqv0IskWZZrh4mDRh9SFTcFUldRY9uzAUJJAdBmWxedisTNIeZMkqID8FDfiqJ4EyXBQ8Q4rDwiGbDnDq8NysulgU1AMb2Ny/bflXLxb0LY7G5niZUMSQvIWRpHJuCovZVBI3v3VzcL8Jtk3EWChaUS9dE92C6QNauNIuTfdBvtz5UBF9P2XLFmilVCiTDxnYAC6synl6gtU3g3H9TmOEl+hPET7NYB8DTQ8pLCWlwUvesqfdKkfzUl1a2459nt7KEGjfKFwerK0e28eIQ+5lZT+YrOStY3HMb/CtP9Ix+V8OSyAelh4Zx7ijn8N6zBQGo+kCP5Zw9K43LYeOcW/h0yHwBqn+TZjP2eNivyaJwPrKwP8oq4dGMgxmQQRtuDDJh29ilo/5bH31Q+gHK8Th8diBLBKkbQka2jcJrjkWw1EWJszfA0JJro6g6riPN4vpXk+9IG/8AJVgwkK46LNstkPnJNKB6lxP7WJvc7G31RUdgYOq4un7BNgQ/t0lF/oNRuIzj5HxeQTaPGRRI3dqKgIfbrQL9qgLFmcrYTB5KrAqVxODhcdxaF0I+Jqi+UjgLTYOb6SSRn7LBh/MasnT9mQjweFKsNaYyOQC/0I5Dc+8iq302cbYDHYSKPDziSWOYPZVe2gowbziAOZXkeygE/gsUY5EkHNGVx7VIP6U8fKKwolwODxK7gSFQR9GaMN/4xSIp98Rf3zg6KTm0UMJ98DiNj90E0Bn6iiigCiiigCiiigCtB8NL8s4Plj5tHFMtvXC5kT8lrPlPvydcWJcFjcM3ISBvdNHpP+X40Aiq0/0RSpichhSRRIoEsTqwBDBZGspB2I0kC1ZmxuGMcjxnYo7IR61Yj9Kfvk543VgMRF+7n1e6RF/VTQgmuFON8vzRJcDh1kw/7NhoCrGer2DNGYyQp87lsfVVa4O4ZTKeJfk0bM0c2DZk1kX9O9iQBe3Vt2VO8E9Dy4HHvjHm1m8nVoqkBBIT6Rv5xCm1rAb37BVe414zgi4nwTllCYeMpNJe4HWq9wbX2UMD7WPdQk+dNHH+PwWNSHDz9XG8KvYJGWuXZT5zKT83speZVmuNbHYPG4o4iRExEI62QPpCmQXVXI0i4LbCnFmnTPk6uJPOnkUWDJBdgL8g8unb2GqL0jdMsGYYRsNFh5Fu6OHdl20Nf0VvzG3PtoBjdL3As2Z4fDph9GtJiSXawCMhBOwJO4XYCl3mHQBJh8FPPJiVaSKJ5BHGhsSgvbWxBI2+iK5cd5QmPcWjjgi9elmb4s1vCqvmnShmWIBWTFyaWBBVAqAgixBCAXFqED46OposVw9CkzDq2heCQlgPNBZCLnl5tq4cPDw5l+4bCah2luucEe0uVPstWbi5sBfYch2D2Dsr5QDk4J6W8Jl0WKhKyyqcVNJB1aixje1r6yunlytfflX3M/KQlP8A6fCIvrlkLH7qhbfE0mqKAtmZdKGOmxi4vrFjmWIwq0cai0ZJJFn1dpO/OoHNs8nxUnWzyvLIAAGZrkAG4A7hck7d9dGX8I4ye3VYWdwe0Rvb7xFqs2XdCGaS2vCsQPbLIo+IXU3hUgojMSbk3Peefxr5Tky/ybpjbr8XGveI0ZvFiv5VML0LZThbHF4tie0STRxg+4DV41AEHT+6JP73w5isMdyPlEQ/6kepT8X8KP7Q4XwforBIw5WSWY/ebUPGvGbygcBAunC4OQju0xRL8F1flQkQRFfK9sZMHkdlGkMzEDuBNwL9tq8aAKKKKAKKKKAKbPk5Y0rmM8fY+HJ96SLb+Y0UUBVOk/AiHOMao5GYv/3QHPi9R2Q8XYrBLIMLM0Ql069IW50XtuQbekeVfaKkg8Mx4kxWI/xsRNLfseRyPuk28KjqKKAKKKKAK9sFhDLIqLa7Gwvy8AaKKAZeTeT/AIqZQzYiBFNuXWMdx3FVFWzLvJxwy/42Kmk9SKiD8Qc/lRRUEloy/oXyqL/9brD3yO7eF7eFQ2a9IeWZWxSPBFXH7qKFfx6r+FFFAVnMfKUc36jBqO4yyE/FUA/OqtmPTvmkt9MkcIPZHGvgZNR8aKKArGY8cY6e/W4udgeY6xgv3VIHhUITfnRRQHyiiigCiiigP//Z"/>
          <p:cNvSpPr>
            <a:spLocks noChangeAspect="1" noChangeArrowheads="1"/>
          </p:cNvSpPr>
          <p:nvPr/>
        </p:nvSpPr>
        <p:spPr bwMode="auto">
          <a:xfrm>
            <a:off x="155575" y="-1508125"/>
            <a:ext cx="2628900" cy="3152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8" descr="http://www.ghi-dc.org/files/pics/events/2009/antebellum/antebellu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90601"/>
            <a:ext cx="2287381" cy="2743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71800" y="205740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(verb) to be/go before  (earlier in time)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8100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ante= before  </a:t>
            </a:r>
          </a:p>
          <a:p>
            <a:r>
              <a:rPr lang="en-US" dirty="0" smtClean="0"/>
              <a:t>bell= war  </a:t>
            </a:r>
          </a:p>
          <a:p>
            <a:r>
              <a:rPr lang="en-US" dirty="0" smtClean="0"/>
              <a:t>BEFORE or existing BEFORE a WAR, especially the American Civil War (1861 to 1865)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smtClean="0"/>
              <a:t>anti-, ant-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410200"/>
            <a:ext cx="5486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against</a:t>
            </a:r>
          </a:p>
          <a:p>
            <a:r>
              <a:rPr lang="en-US" dirty="0" smtClean="0"/>
              <a:t>opposed to</a:t>
            </a:r>
          </a:p>
          <a:p>
            <a:r>
              <a:rPr lang="en-US" dirty="0" smtClean="0"/>
              <a:t>preventive</a:t>
            </a:r>
          </a:p>
          <a:p>
            <a:r>
              <a:rPr lang="en-US" dirty="0" smtClean="0"/>
              <a:t>reverse</a:t>
            </a:r>
            <a:endParaRPr lang="en-US" dirty="0"/>
          </a:p>
        </p:txBody>
      </p:sp>
      <p:pic>
        <p:nvPicPr>
          <p:cNvPr id="7170" name="Picture 2" descr="https://encrypted-tbn3.gstatic.com/images?q=tbn:ANd9GcQ3GQ-JTWiq34b5sVphh9N20bljbl9TP3VXfzDF-xQT56hAHA4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975" y="2743200"/>
            <a:ext cx="2943225" cy="1209676"/>
          </a:xfrm>
          <a:prstGeom prst="rect">
            <a:avLst/>
          </a:prstGeom>
          <a:noFill/>
        </p:spPr>
      </p:pic>
      <p:pic>
        <p:nvPicPr>
          <p:cNvPr id="7172" name="Picture 4" descr="http://thumbnails-visually.netdna-ssl.com/reasons-for-taking-antibiotics_502914f75ed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76200"/>
            <a:ext cx="4648200" cy="2890416"/>
          </a:xfrm>
          <a:prstGeom prst="rect">
            <a:avLst/>
          </a:prstGeom>
          <a:noFill/>
        </p:spPr>
      </p:pic>
      <p:pic>
        <p:nvPicPr>
          <p:cNvPr id="7174" name="Picture 6" descr="https://encrypted-tbn2.gstatic.com/images?q=tbn:ANd9GcTi7tk2H2D3YYjhvcuK6tgzw9Me7VKlgc04EPE6opgnQ4U6fEd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52475"/>
            <a:ext cx="3743325" cy="3743325"/>
          </a:xfrm>
          <a:prstGeom prst="rect">
            <a:avLst/>
          </a:prstGeom>
          <a:noFill/>
        </p:spPr>
      </p:pic>
      <p:pic>
        <p:nvPicPr>
          <p:cNvPr id="3" name="Picture 2" descr="http://www.pennypinchinmom.com/wp-content/uploads/2010/10/peakantifree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962400"/>
            <a:ext cx="2209800" cy="2209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antifreeze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28800" y="4648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antiseptic - preventing infection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antibody - a substance that destroys micro-organisms</a:t>
            </a:r>
            <a:endParaRPr lang="en-US" dirty="0"/>
          </a:p>
        </p:txBody>
      </p:sp>
      <p:pic>
        <p:nvPicPr>
          <p:cNvPr id="17410" name="Picture 2" descr="http://images.ddccdn.com/otc/106064/FirstAidAntisepticBand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953000"/>
            <a:ext cx="3158519" cy="17145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257092" y="3962400"/>
            <a:ext cx="33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antisocial - opposing social norm</a:t>
            </a:r>
            <a:endParaRPr lang="en-US" dirty="0"/>
          </a:p>
        </p:txBody>
      </p:sp>
      <p:pic>
        <p:nvPicPr>
          <p:cNvPr id="17412" name="Picture 4" descr="http://sloanreview.mit.edu/files/2013/03/cfos-anti-social-tendencies-may-be-changing-1000-300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267200"/>
            <a:ext cx="1866900" cy="186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67200"/>
            <a:ext cx="8991600" cy="1100138"/>
          </a:xfrm>
        </p:spPr>
        <p:txBody>
          <a:bodyPr>
            <a:normAutofit/>
          </a:bodyPr>
          <a:lstStyle/>
          <a:p>
            <a:r>
              <a:rPr lang="en-US" dirty="0" smtClean="0"/>
              <a:t>ad- ap-</a:t>
            </a:r>
            <a:br>
              <a:rPr lang="en-US" dirty="0" smtClean="0"/>
            </a:br>
            <a:r>
              <a:rPr lang="en-US" dirty="0" smtClean="0"/>
              <a:t>changes to: ac-, af-, ag-, al-, an-, ap-, aq-, ar-, as-, at- when ad- is combined with certain words that begin with the letters </a:t>
            </a:r>
            <a:r>
              <a:rPr lang="en-US" i="1" dirty="0" smtClean="0"/>
              <a:t>c, f, g, l, n, p, q, r, s</a:t>
            </a:r>
            <a:r>
              <a:rPr lang="en-US" dirty="0" smtClean="0"/>
              <a:t>, and </a:t>
            </a:r>
            <a:r>
              <a:rPr lang="en-US" i="1" dirty="0" smtClean="0"/>
              <a:t>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486400" cy="1490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</a:t>
            </a:r>
          </a:p>
          <a:p>
            <a:r>
              <a:rPr lang="en-US" dirty="0" smtClean="0"/>
              <a:t>toward</a:t>
            </a:r>
          </a:p>
          <a:p>
            <a:r>
              <a:rPr lang="en-US" dirty="0" smtClean="0"/>
              <a:t>a direction toward</a:t>
            </a:r>
          </a:p>
          <a:p>
            <a:r>
              <a:rPr lang="en-US" dirty="0" smtClean="0"/>
              <a:t>addition to</a:t>
            </a:r>
          </a:p>
          <a:p>
            <a:r>
              <a:rPr lang="en-US" dirty="0" smtClean="0"/>
              <a:t>near</a:t>
            </a:r>
          </a:p>
          <a:p>
            <a:r>
              <a:rPr lang="en-US" dirty="0" smtClean="0"/>
              <a:t> at</a:t>
            </a:r>
            <a:endParaRPr lang="en-US" dirty="0"/>
          </a:p>
        </p:txBody>
      </p:sp>
      <p:pic>
        <p:nvPicPr>
          <p:cNvPr id="6146" name="Picture 2" descr="http://efbutler.weebly.com/uploads/6/4/6/7/6467547/5448725.jpg?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206727"/>
            <a:ext cx="3095625" cy="2155473"/>
          </a:xfrm>
          <a:prstGeom prst="rect">
            <a:avLst/>
          </a:prstGeom>
          <a:noFill/>
        </p:spPr>
      </p:pic>
      <p:pic>
        <p:nvPicPr>
          <p:cNvPr id="6148" name="Picture 4" descr="https://encrypted-tbn2.gstatic.com/images?q=tbn:ANd9GcRp8DCaA-6LBTybBHxF58fXgnWSB0SEWuJRCpQaYPlclE4DXdX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284" y="152400"/>
            <a:ext cx="3549116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2362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ADAPTATION</a:t>
            </a:r>
            <a:endParaRPr lang="en-US" dirty="0"/>
          </a:p>
        </p:txBody>
      </p:sp>
      <p:pic>
        <p:nvPicPr>
          <p:cNvPr id="3" name="Picture 2" descr="http://site.bellybuttonboutique.com/blog/wp-content/uploads/2012/10/approximate-defini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1800"/>
            <a:ext cx="5143500" cy="1285875"/>
          </a:xfrm>
          <a:prstGeom prst="rect">
            <a:avLst/>
          </a:prstGeom>
          <a:noFill/>
        </p:spPr>
      </p:pic>
      <p:pic>
        <p:nvPicPr>
          <p:cNvPr id="5" name="Picture 4" descr="https://encrypted-tbn3.gstatic.com/images?q=tbn:ANd9GcTHTH-EIDV9kHH9UzO45FhR4yH0OZsxjtZutRQIh1qwHAhJbTZ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2667000"/>
            <a:ext cx="2857500" cy="20478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489</Words>
  <Application>Microsoft Office PowerPoint</Application>
  <PresentationFormat>On-screen Show (4:3)</PresentationFormat>
  <Paragraphs>212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Prefixes </vt:lpstr>
      <vt:lpstr>a-, ab-, abs- </vt:lpstr>
      <vt:lpstr>ad-</vt:lpstr>
      <vt:lpstr>aero-, aer-, aeri-</vt:lpstr>
      <vt:lpstr>ampho-, amph-, amphi-</vt:lpstr>
      <vt:lpstr>a-, an-</vt:lpstr>
      <vt:lpstr>ante-, ant- </vt:lpstr>
      <vt:lpstr>anti-, ant- </vt:lpstr>
      <vt:lpstr>ad- ap- changes to: ac-, af-, ag-, al-, an-, ap-, aq-, ar-, as-, at- when ad- is combined with certain words that begin with the letters c, f, g, l, n, p, q, r, s, and t</vt:lpstr>
      <vt:lpstr>auto-, aut- </vt:lpstr>
      <vt:lpstr>bene-, ben-, beni- </vt:lpstr>
      <vt:lpstr>bi-, bin-, bino-, bis- </vt:lpstr>
      <vt:lpstr>circum- </vt:lpstr>
      <vt:lpstr>com- co-, cog-, col-, con-, cor-</vt:lpstr>
      <vt:lpstr>contra-, contro-, counter, contre- </vt:lpstr>
      <vt:lpstr>de-</vt:lpstr>
      <vt:lpstr>dis-, di-, diff-</vt:lpstr>
      <vt:lpstr>ex-, ec-, e-   ex-, e-, ef-</vt:lpstr>
      <vt:lpstr>extra-, extro-, extr-, exter-</vt:lpstr>
      <vt:lpstr>for-</vt:lpstr>
      <vt:lpstr>fore-</vt:lpstr>
      <vt:lpstr>hyper-</vt:lpstr>
      <vt:lpstr>il-, in-</vt:lpstr>
      <vt:lpstr>im-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a-, ab-, abs-</dc:title>
  <dc:creator>EPISD</dc:creator>
  <cp:lastModifiedBy>Patricia M Kemp</cp:lastModifiedBy>
  <cp:revision>117</cp:revision>
  <dcterms:created xsi:type="dcterms:W3CDTF">2015-03-22T19:52:37Z</dcterms:created>
  <dcterms:modified xsi:type="dcterms:W3CDTF">2015-05-18T22:21:05Z</dcterms:modified>
</cp:coreProperties>
</file>