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D0C1-69ED-4EFF-ABD6-D14BF14DD610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B3B8-975E-4DC6-806D-FD30955B3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6065-2F6E-4E85-86A2-528D2461C0B4}" type="datetimeFigureOut">
              <a:rPr lang="en-US" smtClean="0"/>
              <a:pPr/>
              <a:t>05/18/2015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8F1F8-92BD-4930-BBF9-5A756F3D92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ictionary.reference.com/browse/adjust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Prefixes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Prefixes are found BEFORE a base word and can change a words’ meaning.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through</a:t>
            </a:r>
          </a:p>
          <a:p>
            <a:r>
              <a:rPr lang="en-US" dirty="0" smtClean="0"/>
              <a:t>across</a:t>
            </a:r>
          </a:p>
          <a:p>
            <a:r>
              <a:rPr lang="en-US" dirty="0" smtClean="0"/>
              <a:t>over</a:t>
            </a:r>
          </a:p>
          <a:p>
            <a:r>
              <a:rPr lang="en-US" dirty="0" smtClean="0"/>
              <a:t>beyond </a:t>
            </a:r>
          </a:p>
          <a:p>
            <a:r>
              <a:rPr lang="en-US" dirty="0" smtClean="0"/>
              <a:t>by means of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762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perceive -  </a:t>
            </a:r>
            <a:r>
              <a:rPr lang="en-US" dirty="0"/>
              <a:t>become aware or conscious of (something); come to realize or understand.</a:t>
            </a:r>
          </a:p>
          <a:p>
            <a:endParaRPr lang="en-US" dirty="0" smtClean="0"/>
          </a:p>
          <a:p>
            <a:r>
              <a:rPr lang="en-US" dirty="0" smtClean="0"/>
              <a:t>state of being or process of becoming aware of something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5867400"/>
            <a:ext cx="7364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percolate - To </a:t>
            </a:r>
            <a:r>
              <a:rPr lang="en-US" dirty="0"/>
              <a:t>cause (liquid, for example) to pass through a porous </a:t>
            </a:r>
            <a:r>
              <a:rPr lang="en-US" dirty="0" smtClean="0"/>
              <a:t>substance</a:t>
            </a:r>
          </a:p>
          <a:p>
            <a:r>
              <a:rPr lang="en-US" dirty="0" smtClean="0"/>
              <a:t> </a:t>
            </a:r>
            <a:r>
              <a:rPr lang="en-US" dirty="0"/>
              <a:t>or small </a:t>
            </a:r>
            <a:r>
              <a:rPr lang="en-US" dirty="0" smtClean="0"/>
              <a:t>holes </a:t>
            </a:r>
            <a:r>
              <a:rPr lang="en-US" b="1" dirty="0" smtClean="0"/>
              <a:t>2</a:t>
            </a:r>
            <a:r>
              <a:rPr lang="en-US" b="1" dirty="0"/>
              <a:t>. </a:t>
            </a:r>
            <a:r>
              <a:rPr lang="en-US" dirty="0"/>
              <a:t>To pass or ooze </a:t>
            </a:r>
            <a:r>
              <a:rPr lang="en-US" dirty="0" smtClean="0"/>
              <a:t>through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pic>
        <p:nvPicPr>
          <p:cNvPr id="18434" name="Picture 2" descr="http://www.kerismith.com/WishJarTales/tree_shadow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818" y="228600"/>
            <a:ext cx="2275782" cy="2057400"/>
          </a:xfrm>
          <a:prstGeom prst="rect">
            <a:avLst/>
          </a:prstGeom>
          <a:noFill/>
        </p:spPr>
      </p:pic>
      <p:pic>
        <p:nvPicPr>
          <p:cNvPr id="18436" name="Picture 4" descr="https://perceiving.files.wordpress.com/2008/03/perceive_noamou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514600" cy="2514600"/>
          </a:xfrm>
          <a:prstGeom prst="rect">
            <a:avLst/>
          </a:prstGeom>
          <a:noFill/>
        </p:spPr>
      </p:pic>
      <p:pic>
        <p:nvPicPr>
          <p:cNvPr id="18438" name="Picture 6" descr="http://www.beechman.co.uk/fan_fold_tickets/50x140_fan_fold_tic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971800"/>
            <a:ext cx="3029470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5200" y="3962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perforated paper</a:t>
            </a:r>
            <a:endParaRPr lang="en-US" dirty="0"/>
          </a:p>
        </p:txBody>
      </p:sp>
      <p:pic>
        <p:nvPicPr>
          <p:cNvPr id="18440" name="Picture 8" descr="To do an offens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62150"/>
            <a:ext cx="1752600" cy="3014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after</a:t>
            </a:r>
          </a:p>
          <a:p>
            <a:r>
              <a:rPr lang="en-US" dirty="0" smtClean="0"/>
              <a:t>behind</a:t>
            </a:r>
          </a:p>
          <a:p>
            <a:r>
              <a:rPr lang="en-US" dirty="0" smtClean="0"/>
              <a:t>later</a:t>
            </a:r>
          </a:p>
          <a:p>
            <a:r>
              <a:rPr lang="en-US" dirty="0" smtClean="0"/>
              <a:t>subsequent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167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posterior - </a:t>
            </a:r>
            <a:r>
              <a:rPr lang="en-US" dirty="0"/>
              <a:t>further back in position; of or nearer the rear or hind end, especially of the body or a part of it</a:t>
            </a:r>
            <a:r>
              <a:rPr lang="en-US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381000"/>
            <a:ext cx="295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postgraduate – of or relating to studies done after earning a bachelor’s degree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34</a:t>
            </a:r>
            <a:endParaRPr lang="en-US" dirty="0"/>
          </a:p>
        </p:txBody>
      </p:sp>
      <p:pic>
        <p:nvPicPr>
          <p:cNvPr id="17410" name="Picture 2" descr="https://encrypted-tbn3.gstatic.com/images?q=tbn:ANd9GcTWdc3N7NkSURj3PMEvJwewzjb-qHJGvDWydhF8EOaVp-D10-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2143125" cy="2143125"/>
          </a:xfrm>
          <a:prstGeom prst="rect">
            <a:avLst/>
          </a:prstGeom>
          <a:noFill/>
        </p:spPr>
      </p:pic>
      <p:pic>
        <p:nvPicPr>
          <p:cNvPr id="17412" name="Picture 4" descr="http://myyears.berkeley.edu/fyeimages/transfer_postgr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4572000" cy="892630"/>
          </a:xfrm>
          <a:prstGeom prst="rect">
            <a:avLst/>
          </a:prstGeom>
          <a:noFill/>
        </p:spPr>
      </p:pic>
      <p:pic>
        <p:nvPicPr>
          <p:cNvPr id="17414" name="Picture 6" descr="https://classconnection.s3.amazonaws.com/241/flashcards/2524241/gif/antvspost135733230127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2819400"/>
            <a:ext cx="2314575" cy="2857500"/>
          </a:xfrm>
          <a:prstGeom prst="rect">
            <a:avLst/>
          </a:prstGeom>
          <a:noFill/>
        </p:spPr>
      </p:pic>
      <p:pic>
        <p:nvPicPr>
          <p:cNvPr id="17416" name="Picture 8" descr="http://pad2.whstatic.com/images/thumb/9/9e/End-a-Letter-Step-8.jpg/670px-End-a-Letter-Step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048000"/>
            <a:ext cx="3505200" cy="263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8262"/>
            <a:ext cx="5486400" cy="566738"/>
          </a:xfrm>
        </p:spPr>
        <p:txBody>
          <a:bodyPr/>
          <a:lstStyle/>
          <a:p>
            <a:r>
              <a:rPr lang="en-US" dirty="0" smtClean="0"/>
              <a:t>pre-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672138"/>
            <a:ext cx="2286000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before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200400"/>
            <a:ext cx="236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preamble - </a:t>
            </a:r>
            <a:r>
              <a:rPr lang="en-US" dirty="0"/>
              <a:t> 1 : an introductory statement; especially : the introductory part of a constitution or statute that usually states the reasons for and intent of the law. : an introductory fact or circumstance; especially : one indicating what is to follow.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3570" y="4343400"/>
            <a:ext cx="328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prearrange- arrange or agree upon in advance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304800"/>
            <a:ext cx="3348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precaution - </a:t>
            </a:r>
            <a:r>
              <a:rPr lang="en-US" dirty="0"/>
              <a:t>a measure taken in advance to prevent something dangerous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unpleasant, or inconvenient from happening.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pic>
        <p:nvPicPr>
          <p:cNvPr id="15362" name="Picture 2" descr="http://www.buzzle.com/img/articleImages/483779-5011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"/>
            <a:ext cx="2476500" cy="2705100"/>
          </a:xfrm>
          <a:prstGeom prst="rect">
            <a:avLst/>
          </a:prstGeom>
          <a:noFill/>
        </p:spPr>
      </p:pic>
      <p:pic>
        <p:nvPicPr>
          <p:cNvPr id="15364" name="Picture 4" descr="https://encrypted-tbn1.gstatic.com/images?q=tbn:ANd9GcTZr_jMxoX6eIoyKIaznGWQ27ni54Rird0lQ-c3PmxurRBTRtG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1676400"/>
            <a:ext cx="4048125" cy="2686051"/>
          </a:xfrm>
          <a:prstGeom prst="rect">
            <a:avLst/>
          </a:prstGeom>
          <a:noFill/>
        </p:spPr>
      </p:pic>
      <p:pic>
        <p:nvPicPr>
          <p:cNvPr id="15366" name="Picture 6" descr="http://www.smrepublicans.com/wp-content/uploads/2012/11/U.S.-Constitution-Preamble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2895600"/>
            <a:ext cx="295958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-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276600"/>
            <a:ext cx="309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 - </a:t>
            </a:r>
            <a:r>
              <a:rPr lang="en-US" dirty="0"/>
              <a:t>make or manufacture from components or raw materials.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0561" y="152400"/>
            <a:ext cx="303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proceed - </a:t>
            </a:r>
            <a:r>
              <a:rPr lang="en-US" dirty="0"/>
              <a:t>move forward, especially after reaching a certain point.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8800" y="5410200"/>
            <a:ext cx="1178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before, for</a:t>
            </a:r>
            <a:endParaRPr lang="en-US" dirty="0"/>
          </a:p>
        </p:txBody>
      </p:sp>
      <p:pic>
        <p:nvPicPr>
          <p:cNvPr id="14338" name="Picture 2" descr="https://psychopathyawareness.files.wordpress.com/2012/01/slow_proceed_with_ca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  <p:pic>
        <p:nvPicPr>
          <p:cNvPr id="14340" name="Picture 4" descr="http://d.ibtimes.co.uk/en/full/324781/south-korea-industrial-outp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52900"/>
            <a:ext cx="4067975" cy="2705100"/>
          </a:xfrm>
          <a:prstGeom prst="rect">
            <a:avLst/>
          </a:prstGeom>
          <a:noFill/>
        </p:spPr>
      </p:pic>
      <p:pic>
        <p:nvPicPr>
          <p:cNvPr id="14342" name="Picture 6" descr="http://beafunmum.com/wp-content/uploads/2010/02/Quote-Reactive-Proactive-1024x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4388507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pro-, por-, pur-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89074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  - </a:t>
            </a:r>
            <a:r>
              <a:rPr lang="en-US" dirty="0"/>
              <a:t>a planned series of future events, items, or performances.</a:t>
            </a:r>
          </a:p>
          <a:p>
            <a:r>
              <a:rPr lang="en-US" dirty="0"/>
              <a:t>"a weekly program of films"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5411" y="2895600"/>
            <a:ext cx="5148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prognosis - </a:t>
            </a:r>
            <a:r>
              <a:rPr lang="en-US" dirty="0"/>
              <a:t>the likely course of a disease or </a:t>
            </a:r>
            <a:r>
              <a:rPr lang="en-US" dirty="0" smtClean="0"/>
              <a:t>ailment, </a:t>
            </a:r>
            <a:endParaRPr lang="en-US" dirty="0"/>
          </a:p>
          <a:p>
            <a:r>
              <a:rPr lang="en-US" dirty="0"/>
              <a:t>a forecast of the likely course of a disease or ailment.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9050" y="1905000"/>
            <a:ext cx="334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prophet - </a:t>
            </a:r>
            <a:r>
              <a:rPr lang="en-US" dirty="0"/>
              <a:t>a person regarded as an inspired teacher or proclaimer of the will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prefix signifying before</a:t>
            </a:r>
          </a:p>
          <a:p>
            <a:r>
              <a:rPr lang="en-US" dirty="0" smtClean="0"/>
              <a:t> forward, forth; for, in favor of; in front of; in place of, on behalf of; according to; as, to place before; to go before or forward, to throw forward</a:t>
            </a:r>
            <a:endParaRPr lang="en-US" dirty="0"/>
          </a:p>
        </p:txBody>
      </p:sp>
      <p:pic>
        <p:nvPicPr>
          <p:cNvPr id="16386" name="Picture 2" descr="http://biblestudy.pppst.com/banner_major_prophe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732" y="197588"/>
            <a:ext cx="3677668" cy="2240812"/>
          </a:xfrm>
          <a:prstGeom prst="rect">
            <a:avLst/>
          </a:prstGeom>
          <a:noFill/>
        </p:spPr>
      </p:pic>
      <p:pic>
        <p:nvPicPr>
          <p:cNvPr id="16388" name="Picture 4" descr="http://www.lccchildren.org/wp-content/uploads/2014/01/cropped-Minor-Prophets-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124355" cy="1524000"/>
          </a:xfrm>
          <a:prstGeom prst="rect">
            <a:avLst/>
          </a:prstGeom>
          <a:noFill/>
        </p:spPr>
      </p:pic>
      <p:pic>
        <p:nvPicPr>
          <p:cNvPr id="16390" name="Picture 6" descr="http://funnyvet.com/cartoons/main.php?g2_view=core.DownloadItem&amp;g2_itemId=8003&amp;g2_serialNumber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0"/>
            <a:ext cx="250548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back; again</a:t>
            </a:r>
          </a:p>
          <a:p>
            <a:endParaRPr lang="en-US" dirty="0"/>
          </a:p>
          <a:p>
            <a:r>
              <a:rPr lang="en-US" dirty="0" smtClean="0"/>
              <a:t>recall, recede, reflect, redo, repay,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581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 - </a:t>
            </a:r>
            <a:r>
              <a:rPr lang="en-US" dirty="0"/>
              <a:t>(of a surface or body) throw back (heat, light, or </a:t>
            </a:r>
            <a:r>
              <a:rPr lang="en-US" dirty="0" smtClean="0"/>
              <a:t>sound) without </a:t>
            </a:r>
            <a:r>
              <a:rPr lang="en-US" dirty="0"/>
              <a:t>absorbing 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33438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recede -  </a:t>
            </a:r>
            <a:r>
              <a:rPr lang="en-US" dirty="0"/>
              <a:t>to go or move away; retreat; go to or toward a more distant point; withdraw.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- </a:t>
            </a:r>
            <a:r>
              <a:rPr lang="en-US" dirty="0"/>
              <a:t>ring (a fact, event, or situation) back into one's mind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especially so as to recount it to others; remember.</a:t>
            </a:r>
          </a:p>
        </p:txBody>
      </p:sp>
      <p:sp>
        <p:nvSpPr>
          <p:cNvPr id="1026" name="AutoShape 2" descr="Image result for light refl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Image result for light refl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www.beautyhows.com/wp-content/uploads/2013/10/What-is-A-Receding-Hairline-A-man-with-a-receded-hair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4309398"/>
            <a:ext cx="4533900" cy="2548602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R9eiNttXWZLnLCCLKbrskYv9l-TWrPfimfDGyiwPTGvtkTbpRBccenF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015" y="914400"/>
            <a:ext cx="3689985" cy="1981200"/>
          </a:xfrm>
          <a:prstGeom prst="rect">
            <a:avLst/>
          </a:prstGeom>
          <a:noFill/>
        </p:spPr>
      </p:pic>
      <p:pic>
        <p:nvPicPr>
          <p:cNvPr id="1034" name="Picture 10" descr="https://digitalizemoments.files.wordpress.com/2013/03/refl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57200"/>
            <a:ext cx="2971800" cy="3124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backward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5152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ret·ro·spect</a:t>
            </a:r>
            <a:r>
              <a:rPr lang="en-US" dirty="0" smtClean="0"/>
              <a:t>     ˈ</a:t>
            </a:r>
            <a:r>
              <a:rPr lang="en-US" dirty="0" err="1" smtClean="0"/>
              <a:t>retrəˌspekt</a:t>
            </a:r>
            <a:r>
              <a:rPr lang="en-US" dirty="0" smtClean="0"/>
              <a:t>/</a:t>
            </a:r>
          </a:p>
          <a:p>
            <a:r>
              <a:rPr lang="en-US" i="1" dirty="0" smtClean="0"/>
              <a:t>noun</a:t>
            </a:r>
            <a:endParaRPr lang="en-US" dirty="0" smtClean="0"/>
          </a:p>
          <a:p>
            <a:r>
              <a:rPr lang="en-US" dirty="0" smtClean="0"/>
              <a:t>noun: </a:t>
            </a:r>
            <a:r>
              <a:rPr lang="en-US" b="1" dirty="0" smtClean="0"/>
              <a:t>retrospect</a:t>
            </a:r>
            <a:r>
              <a:rPr lang="en-US" dirty="0" smtClean="0"/>
              <a:t>; plural noun: </a:t>
            </a:r>
            <a:r>
              <a:rPr lang="en-US" b="1" dirty="0" err="1" smtClean="0"/>
              <a:t>retrospects</a:t>
            </a:r>
            <a:endParaRPr lang="en-US" dirty="0" smtClean="0"/>
          </a:p>
          <a:p>
            <a:r>
              <a:rPr lang="en-US" dirty="0" smtClean="0"/>
              <a:t>a survey or review of a past course of events or period of time.</a:t>
            </a:r>
            <a:endParaRPr lang="en-US" dirty="0"/>
          </a:p>
        </p:txBody>
      </p:sp>
      <p:pic>
        <p:nvPicPr>
          <p:cNvPr id="13314" name="Picture 2" descr="http://www.definicionabc.com/wp-content/uploads/Retroceder-300x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1000"/>
            <a:ext cx="2857500" cy="2819401"/>
          </a:xfrm>
          <a:prstGeom prst="rect">
            <a:avLst/>
          </a:prstGeom>
          <a:noFill/>
        </p:spPr>
      </p:pic>
      <p:pic>
        <p:nvPicPr>
          <p:cNvPr id="13316" name="Picture 4" descr="http://studydroid.com/imageCards/0d/ek/card-14111697-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5270373" cy="3314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10400" y="3352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retrocede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apart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2290" name="AutoShape 2" descr="data:image/jpeg;base64,/9j/4AAQSkZJRgABAQAAAQABAAD/2wCEAAkGBxEQDxIQDxANDRAQDw0QEA8QDw8NDw4PFBEWFhQRFBUYHCogGBolHBQUITEhJSkrLi4uFx8zODMsNyktLisBCgoKDg0OGhAQGzgdHCY3NywsNzc0MTc3Ky0sLC0sLCw3OCw3LTA3LCwsLCw3MDc3NC4sKywrLzcsLDc4KyssLP/AABEIAOEA4QMBIgACEQEDEQH/xAAbAAEAAQUBAAAAAAAAAAAAAAAABQECAwQGB//EAEYQAAIBAgMEBgYECwcFAAAAAAABAgMRBBIhBQYxURMiQWFxgQcykaGxwSNScvAUMzQ1QmJzgrKz0SRjdJKiwvEVJVOj4f/EABoBAQEAAwEBAAAAAAAAAAAAAAABAgMEBQb/xAAtEQEAAQMBBAkEAwAAAAAAAAAAAQIDEQQFMTJxEiEkNEFRgaHwImGx0RMUFf/aAAwDAQACEQMRAD8A9xAAAAAAAAAAAAAAAAAAAAAAAAAAAAAAAAAAAAAAAAAAAAAAAAAAAAAACyrUUfEC8pc1ZVy3pgN0Gkqxmp4jmBnAAAAAAAAAAAAAAAAAAAAAAAAAAAGKddJ24sw0to05TdNSWeKu43V0u8DbBijiIN2UlflcygWzlZNvglciauJu7m1tirlpPvlFfP5HPvEASLrlOnI11ynTgSfTF6rkUqxcq4HSYGvmVu1fA2iB2RX+lS5qS91/kTwAAAAAAAAAAAAAAAAAAAAAANLaOLyWitHK/sXH4m6aW1dnRrwytunJawqR9aEvmua/5AhcXtONNXbV/E5Ort+9XSPCqpKUbLikn80ae28HVhiJUnUWIcZWcoaR4cHyfNdhhrwhRtGWtVxzKK1trZNvsV9PuyZXCWhtup0+SEbtzUYNPi29PkennmWxaSg4VUlOUJRlZ9rXgei4HFRqwU46X0afGLXFMI1d4Yt4eTX6LjLyvZ/E414g9Bq01OLjLVSTi1zTVmeabUoyoVZUp8YvR/Wi+EkUbSrlVWIn8JLliAJZVi5ViJWIL1XA6jdzrV0/qxk38PmdUQu62CdOjnmrSq2dnxUF6q97fmiaAAAAAAAAAAAAAAAAAAAAAABGbw450MPKUdJyahB8pP8AS8km/Ikznd9Ivoqb7FV184SsByuBoK7fLnq7837TW2nst1KkZcY6XWq1XB6LU28DVV3F9uq7zeMWTDg6GSNuOtyW2PtLoZSi1eMmm12p8Lojpysm3wSbfgiHwm0c0nJ6Xd7cl2IQkvUaFeM1eDUl8PEjt4NiQxdOzeSpG+Spa9v1XzRy+F2g4u8ZOL5r76kvHeKpZdWm+/rK/lcyRwe0sFVw9R060XCXY+MZr60X2o1ozZ221sVPExUaipZU7pKGt/Ft+4jo7Lh9VAc9GTOz3Z3Yk2q2JWVKzhRfFvsc+S/V9vI1sNg1TkpwSUotOLsnZrt1JultisuPRy8YtP3MDogaOB2jGpo+rLle6fgbwAFs5qKbbslxZpQxbmpTXUpxvyzT9uiQyN8HN19uTi9HGK5PrX8WSmzNqRraaKfK+j70TJhIAAoAAAAAAAAAAAAAByu920LyWHSfVanJvS+mlu7U6ic1FNt2STbb4JLizznF4x16s67vabSprlSWkFbm+P7xJWGtHA1K01CjGUpu8kk1GyVrybbSXFe1Er/0yvhoL8IqQnKbeWEVfIklxnpmbuuzS3Fk7uxsudF1J1Y5ZSyRirp9VLM3pwu5W/cN7bGzOnUXmlGUM7itFGTa4S0btp2DBlyL60Wmr3TTS4vssYNpblVqcVUw7dTqqUqEnHpYO2sVJdWdteXmbM6bhKUHpKL17bM7qhUzQjL60Yy9quIJeQ0MU4vLJOMouzi0001xTT4EnQxdztN4N3KWLV39FWS6taK17lJfpL7o4DFbKr4ar0dWNuLjOLvCa5p/J6lROYOtmRvRRD4DQlISA2FE18dVy05PlFv3GTOae0JXhJc4te1AX4LE3SafI6DD7cpqNqkkpLvWq5nA7OxE6UnSqpxlGyafhdNc01Z3JLF0KdSLnK6cYt5ovK7JexgdViNoxnBzWsbuEP1p260vJOy72zQ2vj3ChTppNylZqMVdvW0Ul2tv4EbhpvoacFdv1ILv4t++5M7PwbeLdSokowjaj1ovVLKnZPR5V/qMd67nne+VDH4WMa1anajNpOUJqfRSfCNS3Bvnquy5i3b3gkpRak9Gn4d57FtHBQxFGpQqrNTqwlCS7muK71xueHYnYFTByjrnWarFtL1ZU5uMl4aX8y4HuWAxSrUo1F+kte59qNg5P0fYzNSnTf6LUl4PR/I6wqAAAAAAAAAAAAFJySTbdkk22+CS4sDnN88dlpxw8X1q98/ONFet7dF5ss3QwS61Z5dL04q13F2Tcr9nGxCZ543EynFNuo1GmuyFCLspPktcz8bHd4HDKlThTVurFJtLLmfbK3NvUis4AKjjNrxtialouKbvZ9vOXm2zpdiVM2Hp9ycf8raXwIbebC5akaq4T6r1vaVtPKy9xvbsVL0pR+rO/k0vmmTxXwTJAb40VKjCXbGol5STv8ET5Eb0fk/78Co5GirG3CZqRMmcDYlM0sXV0ZdOoaWJnoB0NfYqxuBoVadliKdJRi+CqKGjpyfinZ9j8Wc9Kq40HGV1JyUWno01LVP2M7LcirfBqP1KlWPteb/cQu+2yujkq0LZKtRZ4/VqWbuu52fn4gReCx+WvCK7KdR+blFfAn44hvW555jK04SVWGrjfTmtbon9k7XdRR7XKyiu1t6JW5khZem4aeaEJfWhF+1XOB3u6letms4ZoPLy6Smk37YyO/w9PLCMfqxjH2Kx5h6Rqj/DXFPR0qDa5tOdhJCQ9HlS1dx7HTa9ln8j0M853DX9oj9mf8B6MIQABQAAAAAAAALK1NTjKEkpRlFxknwcWrNF4Ah9h7F/BnKTmpuSypKNkop+2/31JgAAAAI/bOz3XgkpZZReaKfqN9/9e8u2Ts9UIW4zkl0klezavol2JXZvAAQm9NT6OEecnL2K3zJs5fb1TPVa7IpRXjxfvfuAgJOzLJVRi9CMq4gDdlWMc5XND8IM9OdwOy3En1a0O+El5pp/BGbfv8mh+3j/AC6hyuy968Ps+o3iHU+kpvKoQzttSXkjFt/0iYPFwjSjGvRy1M7nVVHI0oSjZZJyd+suzsMJuUx1TLoo0t6unpU0zMI2VPMmvvwZ326m7eHp06WIUZSquCknKTcYyfFxjwPNobcw1vx0Pfft7LEjT9LTpRVGlhIVI00oRqSryj0iWillyXV+RjN2iN8tlvQam5OKaJ9er8vXzyr0ifnB/s6P+40K3pZxr9TDYOH2+lqfCSOe2rvTXxVXpq1Ojnaivo3KEbRWmju/eYf2bfm6/wDD1uM9H3h6DuH+UR+xP+E9EPCdi761MLPPGhTk7NdapK1mu6J3O53pAnjsWsNPD06V6dSeeNSUrZbaWa7+ZadRbqnES1Xdkau1bm5XTiI+8ft3oAN7zQAAAAAAAAAAAAAAAAAAW1Z5YuT4RTb8kcfXne7fFtt+LOj2zVy0rdsml5cX8PecxiJaARW0JmnsbY8sZX6OLyQis1Spa+WPYl3v5PkXY+odvuZs/ocLGTVp1vpZc8r9Rf5bPxbA88qbP6KvVpNuXR1akE3xcVJ2b8rG3ONom5tiH9sr/tX8EamK9UDh985XqUvs1PijnrE9vW71Kf2Z/FEHY869xy+w2b3Wj54ysMbM0loYWa3c2Kc2u0ydK/ujDEqY4hsiuqN0snSPmdr6H1fai7sNXfvgcOd16Gl/3SX+Er/zKRssx9cOPaFUzp68+T3EAHpviQAAAAABQAVBQAVBS5S4FwLbi4FwLbi4EJt6r11H6sb+b/4Rz2LnoZ9rY69ab7MzS8FovgRGKxSYFmEwn4RiKdLsnNZvsLWXuTPUFpw0RxO4dDNVq1nwhFU4v9aTvL2KK/zHa3A882qr4qu/72fu0I7G8Dcx1X+0Vn/f1v42R2OqqwHFbz/jIfYfxIaxMbwu9SP2PmyKsede45fYbO7tR88WKa0Ndm1UWjNVmt2ssSty2JW5GS47z0L/AJzn/g6382kcCd/6FPzlU/wNb+dRNlrjhx6+ezV8nt4KXB6T4xUFABUAAW3KXLbi4F1yly1spcC+5S5ZcpmAyZhmMLmUcwMzZbUq2i3yTfsRidQ1No1X0cox4yTXk+IHFYuV234kVXm+Cu32Ja3ZJYynJNqzuauz7xxFKTjdRqQdmuOugHoO7+A/BsPCnpn9eo+dSXH2aLyJLOajrFHWA4LaH4+t+3r/AMxkRjWTG0ta9Vrg6tV+2TIbGgQG82HyrDvtqUak/LppwX8HvINo67f6mo1MJBfo4Ch7XObfvucq0ebe45fY7P7tRya9ZdV/ftNI38Suq/L4keYQ7GVMFECC49A9Cf5xrPlgai9tej/Q8+ueh+hP8txD5YS3tqw/obbPHDj2hPZq+T2q4uYlMqpnovjmW4uY8xXMBfcFtygFtylwy1gVbKXKMtYFWyly1stkwKuRZKRbJmOQFKteyb5JsjJbSuuw2sTTurao52vsSqm3TrWXJxul7wLsdWT1NPAVIuspSatB5vGXZ/UunsStL1qqt+rGz97MtDY6hzfewJyO0E+0trY9JPrJOz17yNWFaLJ4Zga+FcZrnzMuLcVHRJGnU2fKLzUnkb4q14vxRq4mniWrNQffeSA5beSo5Vle7tTil3LNLQiWiT21RlGradr5IvTldke0ebd45fZaDu9HJqYxdR+XxRGkpjl9G/3f4kRZhDqlcipabOCwVWs8tGnUqv8AUi5JeL4LzERlJqiIzM4hgueg+hqoo4nEt/8Aggv/AGf/AAjtl7gV6lniJxoR06sbVKnh9Ve1nf7C2HRwkMlGNr2zTbvObXbJ/dHTZtVRVmXjbQ19mq1NuiczLr4VkZY1CHpNmzCbOx86klMuUjShMyKYG1mBgzADOULmUAsKMvKWAxtFrRlsUsBgcS1xNhxKOIGrKmWOmbbiUyAaUqJY6BvuBTIBHOgWvDEl0ZR0wIp4UxywhMdEU6IDl8bu7RrO9SnGTtbNrGVuV1qRdfcSjL1JVafhJSX+pN+87zoinRGM0Uzvhvt6m9b4apj1eZYv0c1Jq0cTBJ29ak7rXulqWYb0WRX43Ezl3U6cafxbPUeiHRGH8NHk3ztLUzGOn7Q4nA7g4Olr0XSvnVk6n+n1fcT9HZ0YJRjGMIrgopRS8EiYVMr0ZsimI3OWu7Xc665mUdHCmSNA3shXIVraipF8YGzkKqAGJQL1EyZCqiBZYGTKAMwsXWKAW2Fi4pYClihdYAWlLF9hYCyxSxfYWAsylHEyWFgMWUZTJYrYDFlKZTLYWAxZRlMlhYDHlGUyWFgLMosZLCwGPKVyl9itgLMoSL0hYC1IqkXWFgLbAusALgyoAoAABQAAAAKAqAKAAAAABQAAAAAAAFQAKIqAAAAFQAAAA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xEQDxIQDxANDRAQDw0QEA8QDw8NDw4PFBEWFhQRFBUYHCogGBolHBQUITEhJSkrLi4uFx8zODMsNyktLisBCgoKDg0OGhAQGzgdHCY3NywsNzc0MTc3Ky0sLC0sLCw3OCw3LTA3LCwsLCw3MDc3NC4sKywrLzcsLDc4KyssLP/AABEIAOEA4QMBIgACEQEDEQH/xAAbAAEAAQUBAAAAAAAAAAAAAAAABQECAwQGB//EAEYQAAIBAgMEBgYECwcFAAAAAAABAgMRBBIhBQYxURMiQWFxgQcykaGxwSNScvAUMzQ1QmJzgrKz0SRjdJKiwvEVJVOj4f/EABoBAQEAAwEBAAAAAAAAAAAAAAABAgMEBQb/xAAtEQEAAQMBBAkEAwAAAAAAAAAAAQIDEQQFMTJxEiEkNEFRgaHwImGx0RMUFf/aAAwDAQACEQMRAD8A9xAAAAAAAAAAAAAAAAAAAAAAAAAAAAAAAAAAAAAAAAAAAAAAAAAAAAAACyrUUfEC8pc1ZVy3pgN0Gkqxmp4jmBnAAAAAAAAAAAAAAAAAAAAAAAAAAAGKddJ24sw0to05TdNSWeKu43V0u8DbBijiIN2UlflcygWzlZNvglciauJu7m1tirlpPvlFfP5HPvEASLrlOnI11ynTgSfTF6rkUqxcq4HSYGvmVu1fA2iB2RX+lS5qS91/kTwAAAAAAAAAAAAAAAAAAAAAANLaOLyWitHK/sXH4m6aW1dnRrwytunJawqR9aEvmua/5AhcXtONNXbV/E5Ort+9XSPCqpKUbLikn80ae28HVhiJUnUWIcZWcoaR4cHyfNdhhrwhRtGWtVxzKK1trZNvsV9PuyZXCWhtup0+SEbtzUYNPi29PkennmWxaSg4VUlOUJRlZ9rXgei4HFRqwU46X0afGLXFMI1d4Yt4eTX6LjLyvZ/E414g9Bq01OLjLVSTi1zTVmeabUoyoVZUp8YvR/Wi+EkUbSrlVWIn8JLliAJZVi5ViJWIL1XA6jdzrV0/qxk38PmdUQu62CdOjnmrSq2dnxUF6q97fmiaAAAAAAAAAAAAAAAAAAAAAABGbw450MPKUdJyahB8pP8AS8km/Ikznd9Ivoqb7FV184SsByuBoK7fLnq7837TW2nst1KkZcY6XWq1XB6LU28DVV3F9uq7zeMWTDg6GSNuOtyW2PtLoZSi1eMmm12p8Lojpysm3wSbfgiHwm0c0nJ6Xd7cl2IQkvUaFeM1eDUl8PEjt4NiQxdOzeSpG+Spa9v1XzRy+F2g4u8ZOL5r76kvHeKpZdWm+/rK/lcyRwe0sFVw9R060XCXY+MZr60X2o1ozZ221sVPExUaipZU7pKGt/Ft+4jo7Lh9VAc9GTOz3Z3Yk2q2JWVKzhRfFvsc+S/V9vI1sNg1TkpwSUotOLsnZrt1JultisuPRy8YtP3MDogaOB2jGpo+rLle6fgbwAFs5qKbbslxZpQxbmpTXUpxvyzT9uiQyN8HN19uTi9HGK5PrX8WSmzNqRraaKfK+j70TJhIAAoAAAAAAAAAAAAAByu920LyWHSfVanJvS+mlu7U6ic1FNt2STbb4JLizznF4x16s67vabSprlSWkFbm+P7xJWGtHA1K01CjGUpu8kk1GyVrybbSXFe1Er/0yvhoL8IqQnKbeWEVfIklxnpmbuuzS3Fk7uxsudF1J1Y5ZSyRirp9VLM3pwu5W/cN7bGzOnUXmlGUM7itFGTa4S0btp2DBlyL60Wmr3TTS4vssYNpblVqcVUw7dTqqUqEnHpYO2sVJdWdteXmbM6bhKUHpKL17bM7qhUzQjL60Yy9quIJeQ0MU4vLJOMouzi0001xTT4EnQxdztN4N3KWLV39FWS6taK17lJfpL7o4DFbKr4ar0dWNuLjOLvCa5p/J6lROYOtmRvRRD4DQlISA2FE18dVy05PlFv3GTOae0JXhJc4te1AX4LE3SafI6DD7cpqNqkkpLvWq5nA7OxE6UnSqpxlGyafhdNc01Z3JLF0KdSLnK6cYt5ovK7JexgdViNoxnBzWsbuEP1p260vJOy72zQ2vj3ChTppNylZqMVdvW0Ul2tv4EbhpvoacFdv1ILv4t++5M7PwbeLdSokowjaj1ovVLKnZPR5V/qMd67nne+VDH4WMa1anajNpOUJqfRSfCNS3Bvnquy5i3b3gkpRak9Gn4d57FtHBQxFGpQqrNTqwlCS7muK71xueHYnYFTByjrnWarFtL1ZU5uMl4aX8y4HuWAxSrUo1F+kte59qNg5P0fYzNSnTf6LUl4PR/I6wqAAAAAAAAAAAAFJySTbdkk22+CS4sDnN88dlpxw8X1q98/ONFet7dF5ss3QwS61Z5dL04q13F2Tcr9nGxCZ543EynFNuo1GmuyFCLspPktcz8bHd4HDKlThTVurFJtLLmfbK3NvUis4AKjjNrxtialouKbvZ9vOXm2zpdiVM2Hp9ycf8raXwIbebC5akaq4T6r1vaVtPKy9xvbsVL0pR+rO/k0vmmTxXwTJAb40VKjCXbGol5STv8ET5Eb0fk/78Co5GirG3CZqRMmcDYlM0sXV0ZdOoaWJnoB0NfYqxuBoVadliKdJRi+CqKGjpyfinZ9j8Wc9Kq40HGV1JyUWno01LVP2M7LcirfBqP1KlWPteb/cQu+2yujkq0LZKtRZ4/VqWbuu52fn4gReCx+WvCK7KdR+blFfAn44hvW555jK04SVWGrjfTmtbon9k7XdRR7XKyiu1t6JW5khZem4aeaEJfWhF+1XOB3u6letms4ZoPLy6Smk37YyO/w9PLCMfqxjH2Kx5h6Rqj/DXFPR0qDa5tOdhJCQ9HlS1dx7HTa9ln8j0M853DX9oj9mf8B6MIQABQAAAAAAAALK1NTjKEkpRlFxknwcWrNF4Ah9h7F/BnKTmpuSypKNkop+2/31JgAAAAI/bOz3XgkpZZReaKfqN9/9e8u2Ts9UIW4zkl0klezavol2JXZvAAQm9NT6OEecnL2K3zJs5fb1TPVa7IpRXjxfvfuAgJOzLJVRi9CMq4gDdlWMc5XND8IM9OdwOy3En1a0O+El5pp/BGbfv8mh+3j/AC6hyuy968Ps+o3iHU+kpvKoQzttSXkjFt/0iYPFwjSjGvRy1M7nVVHI0oSjZZJyd+suzsMJuUx1TLoo0t6unpU0zMI2VPMmvvwZ326m7eHp06WIUZSquCknKTcYyfFxjwPNobcw1vx0Pfft7LEjT9LTpRVGlhIVI00oRqSryj0iWillyXV+RjN2iN8tlvQam5OKaJ9er8vXzyr0ifnB/s6P+40K3pZxr9TDYOH2+lqfCSOe2rvTXxVXpq1Ojnaivo3KEbRWmju/eYf2bfm6/wDD1uM9H3h6DuH+UR+xP+E9EPCdi761MLPPGhTk7NdapK1mu6J3O53pAnjsWsNPD06V6dSeeNSUrZbaWa7+ZadRbqnES1Xdkau1bm5XTiI+8ft3oAN7zQAAAAAAAAAAAAAAAAAAW1Z5YuT4RTb8kcfXne7fFtt+LOj2zVy0rdsml5cX8PecxiJaARW0JmnsbY8sZX6OLyQis1Spa+WPYl3v5PkXY+odvuZs/ocLGTVp1vpZc8r9Rf5bPxbA88qbP6KvVpNuXR1akE3xcVJ2b8rG3ONom5tiH9sr/tX8EamK9UDh985XqUvs1PijnrE9vW71Kf2Z/FEHY869xy+w2b3Wj54ysMbM0loYWa3c2Kc2u0ydK/ujDEqY4hsiuqN0snSPmdr6H1fai7sNXfvgcOd16Gl/3SX+Er/zKRssx9cOPaFUzp68+T3EAHpviQAAAAABQAVBQAVBS5S4FwLbi4FwLbi4EJt6r11H6sb+b/4Rz2LnoZ9rY69ab7MzS8FovgRGKxSYFmEwn4RiKdLsnNZvsLWXuTPUFpw0RxO4dDNVq1nwhFU4v9aTvL2KK/zHa3A882qr4qu/72fu0I7G8Dcx1X+0Vn/f1v42R2OqqwHFbz/jIfYfxIaxMbwu9SP2PmyKsede45fYbO7tR88WKa0Ndm1UWjNVmt2ssSty2JW5GS47z0L/AJzn/g6382kcCd/6FPzlU/wNb+dRNlrjhx6+ezV8nt4KXB6T4xUFABUAAW3KXLbi4F1yly1spcC+5S5ZcpmAyZhmMLmUcwMzZbUq2i3yTfsRidQ1No1X0cox4yTXk+IHFYuV234kVXm+Cu32Ja3ZJYynJNqzuauz7xxFKTjdRqQdmuOugHoO7+A/BsPCnpn9eo+dSXH2aLyJLOajrFHWA4LaH4+t+3r/AMxkRjWTG0ta9Vrg6tV+2TIbGgQG82HyrDvtqUak/LppwX8HvINo67f6mo1MJBfo4Ch7XObfvucq0ebe45fY7P7tRya9ZdV/ftNI38Suq/L4keYQ7GVMFECC49A9Cf5xrPlgai9tej/Q8+ueh+hP8txD5YS3tqw/obbPHDj2hPZq+T2q4uYlMqpnovjmW4uY8xXMBfcFtygFtylwy1gVbKXKMtYFWyly1stkwKuRZKRbJmOQFKteyb5JsjJbSuuw2sTTurao52vsSqm3TrWXJxul7wLsdWT1NPAVIuspSatB5vGXZ/UunsStL1qqt+rGz97MtDY6hzfewJyO0E+0trY9JPrJOz17yNWFaLJ4Zga+FcZrnzMuLcVHRJGnU2fKLzUnkb4q14vxRq4mniWrNQffeSA5beSo5Vle7tTil3LNLQiWiT21RlGradr5IvTldke0ebd45fZaDu9HJqYxdR+XxRGkpjl9G/3f4kRZhDqlcipabOCwVWs8tGnUqv8AUi5JeL4LzERlJqiIzM4hgueg+hqoo4nEt/8Aggv/AGf/AAjtl7gV6lniJxoR06sbVKnh9Ve1nf7C2HRwkMlGNr2zTbvObXbJ/dHTZtVRVmXjbQ19mq1NuiczLr4VkZY1CHpNmzCbOx86klMuUjShMyKYG1mBgzADOULmUAsKMvKWAxtFrRlsUsBgcS1xNhxKOIGrKmWOmbbiUyAaUqJY6BvuBTIBHOgWvDEl0ZR0wIp4UxywhMdEU6IDl8bu7RrO9SnGTtbNrGVuV1qRdfcSjL1JVafhJSX+pN+87zoinRGM0Uzvhvt6m9b4apj1eZYv0c1Jq0cTBJ29ak7rXulqWYb0WRX43Ezl3U6cafxbPUeiHRGH8NHk3ztLUzGOn7Q4nA7g4Olr0XSvnVk6n+n1fcT9HZ0YJRjGMIrgopRS8EiYVMr0ZsimI3OWu7Xc665mUdHCmSNA3shXIVraipF8YGzkKqAGJQL1EyZCqiBZYGTKAMwsXWKAW2Fi4pYClihdYAWlLF9hYCyxSxfYWAsylHEyWFgMWUZTJYrYDFlKZTLYWAxZRlMlhYDHlGUyWFgLMosZLCwGPKVyl9itgLMoSL0hYC1IqkXWFgLbAusALgyoAoAABQAAAAKAqAKAAAAABQAAAAAAAFQAKIqAAAAFQAAAA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www.digitalsherpa.com/blog/wp-content/uploads/2013/07/internet-marketing-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3743325" cy="3743325"/>
          </a:xfrm>
          <a:prstGeom prst="rect">
            <a:avLst/>
          </a:prstGeom>
          <a:noFill/>
        </p:spPr>
      </p:pic>
      <p:pic>
        <p:nvPicPr>
          <p:cNvPr id="12296" name="Picture 8" descr="http://www.ushistory.org/us/images/00000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4048125" cy="2857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00400" y="381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secure- dependable; firm; not liable to fail, yield, become displaced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590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secession- the act of separating from a nation or state and becoming independent.</a:t>
            </a:r>
            <a:endParaRPr lang="en-US" dirty="0"/>
          </a:p>
        </p:txBody>
      </p:sp>
      <p:pic>
        <p:nvPicPr>
          <p:cNvPr id="12298" name="Picture 10" descr="http://bahtyahministries.com/wp-content/uploads/2014/10/separate-food-saft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"/>
            <a:ext cx="2209800" cy="2221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of the self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11266" name="AutoShape 2" descr="data:image/jpeg;base64,/9j/4AAQSkZJRgABAQAAAQABAAD/2wCEAAkGBxQTEhUUExQWFhQXGBoaGRgYFh0ZHBofHhwcIBccGBodHCggHBwlHBoaITEhJSkrLi4uHSAzODMsNygtLisBCgoKDg0OGxAQGzQlHyYsLCwuLDYsLywsLCwsLCwsLCwsLCwsLCwsLCwsLCwsLCwsLCwsLCwsLCwsLCwsLCwsLP/AABEIAIEBhQMBEQACEQEDEQH/xAAcAAABBQEBAQAAAAAAAAAAAAAAAwQFBgcCCAH/xABVEAACAQMBBAQJBgcMCQMFAAABAgMABBEFBhIhMQcTQVEUIjJhcYGRobEjUnKSssEIJEJic4LRFRYXJTM0NUNTosLSRFRVY3Szw9Phk6PwJjZkg/H/xAAbAQEAAgMBAQAAAAAAAAAAAAAABAUBAgMGB//EADwRAAIBAwIDBQUGBQQCAwAAAAABAgMEEQUSITFRBhMyQXEUImGBkRVCUqGxwSMzU9HwFiQ04YLxQ2Jy/9oADAMBAAIRAxEAPwDcaAKAKAKAKAKAKAKAKAKAKAKAKAKAKAKAKAKAKAKAKAKAKAKAKAKAKA+E0Bx16/OX2igOwaA+0AUAUAUAUAUAUAUAUAUAUAUAE0An16/OHtFAdqwPLjQH2gCgCgCgPO1t0vatNvNElvu7xwCnk9wzvDPDtrvSt6lRZijjVuKdJ4kxY9J+tfMt/qD/AD109hrdDl7dQ6nJ6Rtbb8qBfNuD/wA1srCs/I1d/RXmNZdtdbb/AEpF49iJ96Gtlp9Ux9oURP8AfhrmMeGr6dyPP/Lp9n1R9o0T6Nr9bHHw4Hzbkf8A26z9nVOpj7RpDz+ELWwMdZAfPuLmtHYVjb7Qo9TlOkPWwP5SFvSi/wDinsFboPb6PU6HSXrY/sD+ov8AmrHsNboZV9R6nX8J+tfNt/qD/PWPYa3Qz7dR6nH8JOt98P1F/bWfYa3Qx7dR6iNxt5rjj+Xjj+iifeDWVYVuhh39HqMpdodZfyr9h9E7v2VFbrTqnU0eo0vINL2r1OO+tEe9lkV5YwVZzukFwCD3jFR7i3dFpNki3uFWTaPTVRyQYntZq1/da7JY2149qsUYxusd1juK7EqMZY72PNioV/eqzourJZRtGO54HZ2O1j/bMnsf/NVB/qyj/Tf1OvcPqfP3jao38prU+PzDIvwcVrLtZS8qb+o7h9T63RvdN5esXh4cfHc/GSub7WL+n+ZnuPifB0WyA8NUux+sf89a/wCrH/T/ADM9x8QTosft1O7z5mI/xVh9rJeVP8x3HxOv4ObteEWsXiju33HwkFbx7WLzp/mY7j4if8HmocT+7V3vd/WS+rPytbf6sh/T/Mdx8TkbBaoOWt3GfO8p/wCpW3+rKX9N/Ux3D6nf7zdY7NZk/v8A+atv9WUf6b+o7h9ROTYTVmOW1qccPyXlA9gkArD7WUf6b+o7h9T7/B7qTfymtXJGOQeX/uViXayn5U39TPcPqC9Exb+V1G6cdwP7WNcJ9rJfdp/mZ7j4kDt10bx2VjLcRT3DyIU8phu4LBTwC5/KHbUrS+0FS7uVSnFJPP6eprOkorJr3Rm7HSrMsSxMK8T7vdXqzgZz017UXcV/b21tO8A3N4lGI3ixI8YDmAF4Dz1tCO6SRrOW2LZUv3W1T/ac3tb9tTvs6fUgfaVPoJSahqbcDqdxjzSOD7mFZWmz6mHqUOgixvjje1K6PpmkPxetvs2X4jX7Tj+ESFpc/wCvXGf0j/5qz9mv8Rj7TX4Q8DuO29uPrt/mp9mP8Q+01+EUjW9T+T1G6X0SyD4PR6a/xGVqcfwg8moc/wB07rI7eul4f361enS/EbLUov7pzaahqLqHTVLoqeR66X0HgXrSFi5x3Rkb1L9QltlHiOl1TVQP6SnyOWXY+05rb7OqdTX7Sp9BOS+1RvK1K4GPmyyD24YZp9nVOpj7Sp9Dhp9SPA6nc4/TS/5+NFps+oepw6DAQzSO8bXlwWXBOWbjntGWrWFlum4buKNp322Cnt4MSvNGKRu3XSFgCRxwOHPPqrerYd3Byya0b/vKijg3boJkZtIiLMW+UlxnsG8eHtyfXVaWRoVAFAFAFAeSdlYyglRhhlfBB5gjgQfWKt9NfuyKfU+cSeq0KsKwAoAoAoArICsAKAKA+MccTwFG0uLMpN8ENZtTiXnIvqOT7BXGdzSjzZ3ja1ZcoitrcrIoZDlT6q3p1I1Fuic6tKVOW2Q0uWxeWLcsTpx/XSq3Ul4Sz0x8JHqmqotTHdZgEW1UTYA6+DPpIRgfQcRiqbX4brGfwwdKXiNIr5kTQoCkbTbY3lqZ2GnM0EXHrjMoUrw8bGM9vIZr0NlpVpcRgnW95+WPPocZTkvIbz7W6hHZS3klrCqKsbRqJSxIYjeJIHLBrrHSrGdyraFRuXHPDoN8sZwXjT7oSxRygYEiK4HmYAj415+vSdKpKD8m0dU8rIo0qg4LAE8gTWkac5LKQydE451hQk+SAhbX0Um91ciPu8G3WDbvpweFdJ29WnjdFrPLgMoU8ITdLbw3QMk54ADnmsRoz3qLXMZKv0ebQy3do1xcbgHWuEYDcBQHgeJ4ccj1Va6xY07evGlRTzhZXPic6cm1llqRwQCCCDyI4iqaUXF4aOh1WDJXukFM6beDGfkXPsGfuq00V4vqfqc6nhY96JpQ2kWZHZHj1gkH4V9SIRnP4QFvu31hLwG8GXP0WXn9eulLxo51VmD9Ct16Zcjy7CsgKwBIXKfPXtPlDs51p3sOp07qfQiLyXflcGYxqqBlwQN7z57R5qgVZ76jTlhJcCwow2U01HLbw/gIRNLO6Asyo0YZscM4JHDuzwrSPe1pJN4WOJ0mqVCDaWXngTsduFTcBOMEZJyePnqxVNRhtRWOo5T3sr2lzrHE27vGYI+RkkLg93Z31V0ZqnB7c7sP5FrXg6k1uxtyvmK6FK/lvKCCpwm+CWPPl2eit7WU170pfI0u4Qa2xj8+g1GovvRv1jHiDJjyVBOAuPRXFV5blLPr8Du7eO2UNvp1ZKwTM80haXdWNsBOABGOZz2VMhNzqtuWEvIhTgoUklHLfmIXKu12RG+5mMEkAHgOXvxXOopu4ag8cDpTcFbpzWeOB7ZXBktyzeVusD6RkVIjN1KDb5kedNU7hJcuBr/4P0gOlAfNmkB/un76oC/NKoAoAoAoDyvaE+FXu8MN4RJn67Z99W2mcpFRqf3Ra8v0jIDZLNyVRk+c1Mr3VOj42QqFtOt4RD9117I5ic8hGaivVbfqSFptYXS5lbyLS6b0QtXOWtWq+8vqv7my0uqx2un3x8mwuMecAfGoc+01lF+NfU6rSJvzFk2e1RuViRn50qj28ajy7W2a+8vz/sdFo782OV2K1Zv6q3X0y5+BNRJ9srVcn+R2Wjx8xzF0eamSN6W0QduC7H2bv31Fn23o+Sf0/wCzdaRT/wAY4tujed2ZW1CPeXG8scYJXPLOTkZqNX7ZVFFSVN4fJ8jrDTKK4YJCPolQ/wAre3LfQ3UHwNVk+2Vy+Ufzf/R3jYUl5L6Di36K7EsQ1zczBD40bTqRnHAMFUMOBzzFca/aq+cMOOM8nx/dm0bSknlIsNhsZYwrux2sXkld4oGbB/ObJqnlq95UmnKb58uS+hI7uKXIw7ZxN1JF+bKw9mK+z6VLdRz/AJyPL6mv4q9BPaiYoInHNZMj0jiPhTUvAvU20zxS9D1hA2VU94HwqnLgyfavI2nsiRkNbsF8xxLk/dVRrqbsany/U6UvEjQa+YE0KAgNvyP3NvM8uof4VZaPn22ljqjSp4WVzUV3tmuJ3vxRDn0BatqD262//wBM5v8AllU0qO4sodMvTdzObiVI3ieQmMRtwUBT3KB6OGMYq2ruhdTr23dpbU3nHHKOazFJ5IfW7Ge/1S7Es0MBSTdDTyFDGinxTEueOVAPr5jOam206VpZQ7uLlleSzl/H58DV5lJ5LLtlp5u7rTILa5kaGSFoXmRyQ6p/KbxHAsQpyD24qssKyt6NepWgk09yj0zyN5LLSTHfSXpCadphjsY+rWaRI5nGSSm62N5uwE4BJ4cSO2uGjXcr+83XDy4puK+JtUjtjwOeifSY7aRjLdW5a4QLHbxS74wBliQTxbA5ce2tu0FapWglCm8ReXJrBikkubJnpU0J5baCKCWC3iEoUxyN1Ub58hfFHfnxfX2VB0G8jGtOdSLlLHNcWuv/ALN6seHA66NtZYNJp0kUaPaqMNC5eMhuPMkkHjyJ7+WKxrtpFpXkJPE/JrDFKX3S+V5s7ETtahaxugoBJgkAB5eSedTtMkld02+qNJ+Fkb0DyE6RFnseUD0b5P319YIJVfwiAev008xvTcPXDn7q6UvGjSr4H6FTr0y5HlnzCgCgGU9tCi5ZVCjI5ct7n7ajzpUYLLXAkwq1pyxFvP8AYDFAwwQhEfDiB4vm9FHGhJYaXAKVeLzl8fzCPUoirMrAqnPA5egd1FcUtrafBCVtV3JSXFiovE3kXPF13l4cxW/fwyl14mjoTw304Dd9RgQ8CN5jg7q5Jxw8bA+NcnXoxfDmzqrevJceS6hF4OJt1VQS+ZeXfxxgGke47zCSyJe0d1ube0+z3ECEo24C3Ejd592eGPbWZVKEHteDEKdea3rPARaFJJ3V40O6qkHHHj399ctkKlZxa5I67506ClGT4s+BnNwwQIBGEByvEg8SARyonJ1mo4wsGWoxoJzy28/Uko4QoIUADjwHealOCjBqKIinKU05PoX/APBukJsrgZ4Cfh60XPwrzJ6c12gCgI+fW7dOtBmTehUtIoYFlAGSSo48vNQDu1uFkRZEOVdQynGMgjI4HiOBoDy9Dnwy/wA8D4TJn671baZykVOp/dJPZ2Upqtiw7WdfrIR99Vfaqnvs5en75OukS4tGsbT6/JbtBDbxCa4nYhVZ91VVRl3Y4PAcPb7fl2n2ca8Z1a0moR5+bfwL6cscEP7C8dYN+8MUcigmTdfxFGTg5bkMY51Gr0VKttt8tPlnmzKfDiJaBtHa3gc20qybhwwAII7jggHB7DS70+4tMd7HGTMZqXIrWsbWTwao1skEtxG0CMkaIoIbeO82+ceLjAOTjIHKra30yhXsFVlJRaby2/ywc3NqWCQ17beO3maFIJZzEA9w0a5EKHjlu8444HZmo9ros61PvJTUc8I5+8zMqmHgsltdxyRrKhDRsodWHaCMgj1VUzozhVdKXBp4OmcrJimz20hj1BtQZJ1guJpI5JChEQjJVYTn5ysvH1+ivd3djGpZq0TW6MU0s8c+fyZFjLEtxbbvaDULq+nsbXqoBCcvcFes8QgGPCHhvHPs7scaiFjZWtrG5r5k393lx8zpulKW1EeY3ttWu3mvupjCQTyBY1HXgeLjjkgbwIOM53vNUzdC4sIKnS3PLisvwmvKbyzUFPI147GJEk882ibtxeJ825kH94j7q+5aHLNtH0X6I8vqq99MZbWD5EeZh8DUrUf5a9Tnpv8AMfoer7byF+iPhVIXZlW1/DaWwzg5gfHm8WXjVTri/wBjU9P3R0peJF/r5eTQoBtqVik8TwyrvRupVhnGQfOOIrrQrTo1FUhzXIw1lYYjZ6NDHbi1VAYAm5uN4wKnmDnnnNdat3WnX79vEs5yYUVjAle6BayRRwSRIYoypjTkFKeTu4I5d3b210pXtzCcqsZPLzl9cmHGL4HOs7MWl0c3FvHI2MbxGGx9IYPvpb6jdW6/hzaX5Bwi+Y/sbKOGNY4kCIowqqMAVHq1qlablN5bNkkkReja3BfxS7qEqrvE6SKOJXnw4gg86mXFlXsqsePFpPK8smqkpIgujyCxm6y5gskt545HhYDjukfN5AZB7B3ip+s1Luio0alVyjJJ+ppTUXxSLXrGkw3URhuIxJGeJU5HEciCCCD5xVNa3VW2qd5SeGdJRTWGNtntm7ayVktohGGOW4lie7LMSeHdXW9v7i7knWecfIxGCjyJaoWGbjXVRmGUf7t/smpFp/Ph6o1lyK90Cf0RH+kl+1X14gFZ/CKOJdNP503xgren40aVPA/QqRr02cI8vjLPjMAMkgDz0c4rmzKhJ8EhCG7VziIPKe6JGk+yCKjTvaMfMkwsq0vI+ajZu8bK8FygP5Rt5OGP1a4VbujVjtzgkUrSvSnuSz8yAW33mlijk6wugck8PGDcQe6o8YbnKEJZykyTKe1RnOOMNoeeCPKxzH1Q6opxxxJ5cuwV27mdV+HbwwcO+hSXi3ccia2UySRysA26FTdXj4uMZ4/CsKhVhNTfHHAz39GcJU4vGeOWSGl6d1RkY4LMxOR3dgqVb2/dtt82RLm57xJLkkR15assjGFJQ7MCGByhz5W93dtRalOUaj7tPOefkTKVWMqa7ySxjl5nFzprCZ3aNpVJBG62BnuYc8VpO3lGo5SjuMwuISpqMZbR00rpPvdUx30QYHIHPHLeau26cK25R5pHHbTnR27uTfzPltZKLt8lmIUOMnkc49dIUkrh+mTM60nbLy44Ja0lLAFkKHPI1MjJyg21ggygoTSTyaB+DkPxW7/4j/AK83Lmz00eSNdrBkKAxPakWwuLyNoLZhJMWaVrmVeqcqA2ZEtyIS3apcjjg8KA17RIytvCrBQVjQEKxdRhQODEAsPPjjQHmdf5/qH/ABMn/MerXTPvFTqf3RzbyhL2xY8hcKPbgVG7Qx3Wkl8H+g0l++zTOkPTZS8M8cMk6rHNC6RPuSASAbrKfMygH018x0O5pRhOlOSi2003y4HoaqeclU0fYO4bT7yGRNy8kMZBebeEiKVcKcNw4hhnvxVvcatShc05weaaznC5Plk5qm8PqWbZ+1nl1Bbl7PwOOO2MRBZcuxYEABearg4NVd/Vo07N0VU3yct3ojeKblnGBba3TJLi6VrK5iiu44mjkV8kiKXHjADiGBBI8+OVctOuIW9s1cwbpt5T+K8jM45fB8RC82QvY2lNncREXMaRzmdWLZVNwyRlebEdjcM10p6taVEu/g/dbcceucP/AKMOnJciy2GimGxW0SQgrD1YkxxB3cb2PTxxVRVvFUvHcSjw3Zx+x0UcRwQ2oWVrZ6fDY3BZopStsGVeJd8nePzeIJzxqfRrXF1dzuqPBx97D6LyNWlGO1k9o+gw2xLRr47JGjuTlnEa7qF+wnHaAKrrq/rXC2zfBNtLyWTeMUhPV9mbW5kjlnhWR4/JJ9OQD84Z44NZttRuLeDp05YTMOCfFkqVqFueTc8+XSFdQ1BT/rDt9ZmI9xr7d2cmpWsWvwo81qy4ojdq/wCQ/WH31Zaj/K+ZH03+a/Q9W23kL9EfCqQvDLNsl/8AqTTj/uZPsy1Va3/wanp+6N6fiRMdI2pTW2nzTQMFkTdIJAPAuobnwzgmvB6LQpV7yNOqsp5/QlVG1HKMn0K/1WSU6ely5M6pO0xLF41aMO24ScqDvAYHbyxk17K4oWEIq5lBe77uPJvOPmR05PgTzbTXEum2MXhBheWc2885bxl3OB8cngxGOPOoK0+jTvKtXZlKO6MfLj8Dbe3FI5v2l09r+xguZZIhZm4V2fMkLggEBlxjeHHHDmPXtSjTvFSuatNRlv24xwa9A8xykyU2B2Sa4SHUb6aaadt2SNd8hVUDxMgcyefd78wtU1KNGo7O3ilHk3j6m0IZW5lM0E6jqVy1ykrRASgu/X7iRKvNBHnJwPUfWTV3cRtLK3VNxzw4Lblt9cnNbpPJvykFRg5BHMHn5wRXzp5jPiscSWYvsRaWVpcu1xJKbhL4wRR7+fKOEkKDBPA8WPDzZr3WozuriilRS2OG5vHTmv7EWGE+PUbaDbXxk1TwW5aCO3mlkwFB33JbgSRy3UrpdStVCh38NzkkvRYEd3HDJvU9q5bqOwjac2sc0DT3M0Z3GwgIZYyeRJB4eceiodvplK3qVpxhvaaUU+PPqbObaSIbYTaCRLfU066ZcQtNbda2XCjfyy5HE+RnHDNStTsoTrW8tifvbZY5eXD9TWEsJja0F2LKLWHu5ml8IVd0v4hiDbhBXvLDlyx2Z410qO2dw7BU0ltbzjjnmY443ZNxvMNC/cyN71NeEpLZcJdH+5KfIr3QMP4pT9LL9qvrqIBWfwjB4+mnjwebs4c4e31fGt6fiRrPwsoF2gebdYZVUzjsyTgZ7+ANdNcuJQ2xi8Fh2N06lc1ZzqxykS+xmzkVzqNtEyAxgtK47CsYyARyILlQR3ZqrtKtSedzyi77RWdrbKEaMEpP9D0bb2yIAqIqKOQVQAPUKmnlhLVLFZ4niZnUOMFo2KOPOrDiDQFMPRRZsJTLJcTTSYxPJIDKm6MDcZVA9OQc9tZjJxeUYlFSWGZxtRszcae3y3ykBOEuFHDjyEq/kN2Z5H3VbW1/n3an1Ki5sMe9T+hF1ZlWFZAVgBWQFYBzuDOcDPf2+2sYWcmdzxg6FJchHmXz8HP+bXf/ABH+EV5ifiZ6mHhRrlamwUBkeuX9pEb6KO7uoIg8glj6pTE8pG9IkUrowjZs8mPEnxRQGm7PhBawdWu4nVR7q5zujdGBntwO2gPNbfz/AFA8vxmT/mPVtpn3ip1P7pxqDbr27/MuI2/vCtdajutZej/Q56W8VWeixXweSxLB6sy6TR57O4mvJ7EXeJnlW4juCJUTjugRHmFH5P7K9fG5oXVCNvSq7MxS2uPBv1/cj7XF5aJtts5bi5hgsIkkDRJPJJKxUKjHGAAM7331XrR6VCjOpdSxhuKS6m3eNvESM2znng1i2a1VDNcwNCN/O6MOGLNjicAVM0yNGtp04129sZZNZ5U1gTuNsLqeOG330tZ2u3tp5lGQu4ucx73IvnAz9/DpDSbejKVdLfHapRj69fQOo3wGWobR3Ucc1m10SsN1DC96AN4RSqzHe5gMpG4WrvSsLeU43ChxcW1D/wCy/wAzg1cnyz8xhrlxuRXMCXBube0mtJ0kZt9lLMQ6F+0DOfNxrvQgpShUlDZOcZxa5clw4GH06Gkx7bWLFd2cNvtIq7qsQxjAZ8ELg4BHpzwry1TRruLk3HljzXm+B3VSItpO1VtcyLHCzMzxdcuUYApndzkjGc9lcbnTK9vTc6iXB45rmZU03hE3VebmC7URbmsXi/PCuPYufeTX2PslU3WkPT9yg1ePDPxILasfIfrCr7Uf5XzIOm/zX6Hq228hfoj4VSF4Zftmf/qPTR3Qy/Zkqq1v/g1PT90b0/Ei1a9o8V3A9vMCY3xnBweBDDB9IFfN7O7qWtVVafNEyUVJYZ3aaTDGwdI1DhFj390b26vJS3MjhWal5WqLa5cM5x5ZCikRFtsRaLDPAyGSKeVpWVzyZseQRgrjA486mT1q5lUhUTw4rHqvia93HGBbZ3Y+0st/qIsGQYdmYuWHcd48vNXO81a5usb5cuWOBmNNRJyOMKAqgAAAAAYAA5ADuqvlJyeW+JsVXWejnT7mQyyQYdjlijsm8fOAce6re3168oQUFLKXVI5ulFlmsrRIo1jjUKiAKqjkAOQqqq1ZVZuc3lvizoljgRx2ZtDc+FmBPCP7THHPYcZxvYHlYz56lLUrlUO43+70Ndkc5O7TZ63j8I3I8eEktNxPjEgg9vDmeXfWKmoV6mzc/ByCglkjxsLYmCK3eASRwljHvsxI3iS3jAgkEnlyqQ9au+9lVjLDlz+Rju44wJyWGnTXbwmNTcpb7jDDD5FhjdGPF5cOHEZrqri/pW6q7vccs+Xi/UxiLeB1cbIWr2a2RRhbrjADEHIO9ne586jw1W4jcu5z7zNnBYwS1wgETAcghHsFRaUnKupPzZl8ivdA/wDRKfpZftV9dXIgFc/CIOW01eGDJL7uq/bXSn40aVPCzPbY7zyP3tuj0Lw+Oar9Xrd5XwvI9v2Ms+5s3UfOTNB6F7Lfvrib+xhVPXKxJ90fvFZso4hnqV/aevvulD8K/U1nUdYt4BmeeKIfnuq/E1MPNkIekXS97d8Ngz9Lh9bGPfQE/p2pQzpvwSpKnzkYMPaDQHd9ZpNG8Uqh43BVlIyCDzBoDz9trof7lz9W7E27gtDIeYAPGJu9lyMHtB9NWlpeKK21GVV5ZOT3U16jey0e9mG9FY3DKeTECMH0b5HCur1KGeCOUdMn5tC0uz2oL5Wn3H6u4/2WrC1KHmmZemT8pIi7qfqjuzJJCe6WNk95GPfXeF9Rl54OE7CtHyyKI4IyCCPNxqUpJ8mRJRceaOqyYAVh8jK5l9/B1H4tedv4x/hFeYn4meph4Ua3WpsFAVzaS4tLVWaW36w3ThHRIg7TEIT445NiNGPHsFATenTI8UbxfybIpTAx4pAK8OzhjhQHmi9h6vU9RTn8uzfWZj99WmmPjJFVqa4RYy2lH4ux7QVPvH7alX8c0WRdPeKyR6LsZd+NG+cqt7QDXwK5jtqyXxZ69ciE1/R7ydmWK8EMDqFZRCGcD8rcfPDI7wan2V5a0IqU6eZrk88PmjSUZPzGMuwMamJ7a4mtpIohDvoVO+gOQHDDBOeOf2CpENdm90asFNSe7D8n8DDpLyY907ZqD8WkMslxLamTcleXfYl/LDEcD5h2Vxr6hXanBQUIzxlYwuHIyoLgxZ9k7RhOHiDrcOJJFY5G8BjeX5p84ritVuouDjLG1YXp8TPdoc6ds7awQtDHCgify1I3g/0853vXXKtqFzWqKpKbyuXwMqCSwdwaDbJE0KQRLC/lIEAVvSMca1lf3MqiqOb3Lk8jYsYFrPToYVVIoo0Vc7oVQAM8yMDma0qXVerJynJtv4hRSHIAHIVxcpS5sydA1rgyYn0n2XVavHIOU8PH6Skg+4LX1DsZcbqKi/JtfIqNUhmmyp7WH5EfSH317HUf5a9Sq03+Y/Q9XW3kL9EfCqQuzMdvk3de0pxzZZVPowf8xqs1lZsanp+5vT8SPm2mo3Ml7b6dbS+D9dG0kkoGW3RnxU7j4p9o7q8dpVvQhazu6sd214S/uSJt7tqKxqW117ZW93b9cJJrOaFRMy7xkSQEhWBPlDHP/wDtXFLS7W6qQr7MRmn7vLDRzc5RTQ70C9v7a7sGubl5o79GZ42HCNt3eUL3EAry/OrjdUbO4oVoUobXTaSfUzFyTWfMr2lbR6tqF0ZLVplQyjAAHURoOxyeBbHPtPGp9Wx0+zt9tVLOP/Jv4GqlOT4G6EHGM4OOY+Ir5/lKeccMkoxifpAvbeBrUMJr+O5kQlo8lokUtvboxz+APpr3K0W0rVFXaxTcU8Z5NkbvJJY8yc0fa2W/vopIpClrb23W3CLx3nZTlCO3B5eg99Q62mUrS2lCUcznLEX0WeZspuUiqbQ7Y3vUQ3vhbRvNKxitowN1YkJBaQ82yQBg8DxNWttplrGUrfu8pLjJ+bfQ5ucueSz7YbVzwXUUiPKYJbJjGI131eVgdwjsyCVOe701Wadp1CpRnCaW6M+OeDSR0nNp5LR0aay91p8UkrFpVLJISMHeVjzHfu7pqk1y1jb3bjBYi8NHSnLMeJTNotHDazcGW8mt4/BllLRtuHcXAZN7uBGe3nV/ZXDWmw2UlJ7sYfFZ6nKS995ZJ3l7c6jeta2t0be3igjk6xf5SQsAVOeB3eIz6OPOo9O3o2Fuq1anunJtY8kZbcnhMmNj9blubCbrsNLCZYWccBIUBG+PT8c1A1C0p0L2n3fCMsSx0z5G0JNxeRboE/oiP9JL9qvo5EIL8I6EdRZyDy1mcL+soJ96LTOOIUd3Az22i3VA7hx9Pb76oas3ObZ9YsaEba2jBckjY+hTTtyxacg5uJWfj81fET1YXPrq6pR2wSPmeoV+/uZ1Or/TgR+0GoaHFeTeEWzS3O+OsJgkl8bAxu58XGMcuFdCGdR7b6Nu7rWbJH2lrHCAd7YU8KAkP3o2k4F3pFwLaXse3YGF/wA2aIeKefHgD7KAeaNtdMk0dpqUBhuJDuxyxgtBMcZwjc0b81qAT2qQXGradbEArEJbp8jPkgJH6t5j7KAbbabQtHcGNNXtbQKF3oniEkgJGePjciCDyoCJsdfvZDi31nTZ37Eki6ve83itveygLvs3eT3MUi3toIXVihUkSRyD5yd6nz0BFav0YafNkpEbd/n256s+tcFD6xW0Zyj4Xg1lCMliSyU7Vuiu8i4200dwvzZfk39TKCp9YFTKd/Ujz4kOpp9KXLgVDUbOe2dUureSFmOFJG8jHuV1yM9uKm076FTg+DINSwnD3k8ou/4OX81u/wDiP8AqmlzZdR8KNdrU2CgMh6RfAt4iOJ5ZjO3Ws8d1MkeFYkqqso8oBPFPAMSOVAads+fxWD5Pqvkk+Txjc8UeLjsxyoDzlqRP7q6jn+2P2jVppnORV6n4Y/Mb6ymYJB+afdxqfdLNKSIFo8Vos3DZG76yytn+dCn2QPur4PqdLu7upF9Weyg8xRIXd4kSF5HVEXmzEKB6Sai0qM6stkFl9DZtLmZbtNt9NeFrbTARGfFkuSCOB5hMjhw7efcBzr2mldnlSaq3HF+S6epFqVs8EQVnsuYEHU3c8LAZZlbdUntJXI+NemqUadVYnFP1RxTa5ETcbfahA+Ir5p41IyzRgqTx8UlgSRw7D6Kgz0aymnmmjZVJLzN70PVo7qFJonVwygndOcHHEHuIORg186vbSdtVcJLHHgTYyTWR/UQyFDIqeVa+ZgSrYyZZ02x4exkxwEjLn07p+6vb9jauKko/FMg30c036MoG1h+RA72H319H1F/w16nn9NX8R+h6utvIX6I+FUheGXdIjY13Se3hJw9ORn/53VXav/wqnob0/Eh/0hafZNEkt5I0BjcCOePIdGbsBAPDt4jHCvCaNXuozdOgtyay4vkyTUUebEP4NrQ2r25aVusdZHlZ8yMy8iTjHIns7TXV6/cquqmEsLG3yQ7pYwS+qbMxzS2km+6G0bKBcYPADDZ9A99Q6GpzpQqxxnfz+Bs4Zx8CH1Lo2tpHd4pbi26w5dYZN1WJ5+LjAz5qmUO0NeEVGpFTxyyuJq6S8i22FosMaRJndRQo3iWOB3k8Sapa9aVao6kubOiWFghU2PtxftfgN1zLukZG5kgAtjGc7oxzqw+16/sqtvJefn6Gndrdk52W2Mt7Fp2hyROclWwQoGfEXh5PE86X2r1ruMFPht/N9RGmo5G1j0dWEXW7sR+VRozlyd1W8oJnyfTzrrU1+8nty+TT5c2uphUoisuq2OlRwW0jtGm63Vsys44HJBYA4PGsQt7vUpyrx55WccPyM5jDgRXRCha3ubjBVLi6lkjU9ik/tyPVUntFJKpTpecYpP1NaPJsnNptjbS+aN7hCzR8AQxXIzndbHMf+agWWrXFnFxpPgzeVNS5jbXdhLe4ZHUyW8iIIw8DbhKAYCHhgjFdrXW69FOMkppvOHx49TEqaY7t9HhsbCSKEEIkcjZY5JJBJJNcnd1by8hOpzyhtUY4Q06BlI0iLzySkfXI+6vqRCInp/UFLAf79uH6orlWeKbZN06CndU4vqjM7sncIXymwq/SY4X3mqihHfUSPourV+4s5y+GPqel9C08W9tDAvKKNE+qAKvD5aVKXXdYaRxFpUSKrEB5bpfHAOAQFGRkcfvoDh9qdUhz4VpJePHFraZZD6OrPE0BBwLDPI91ocng96nGeydTGsveskTYAb89eGe4nNAaLs3qZureOZ4Xhc5zHIMMjAlTjI4jgcHtBoCubMHwnVr675pAFsoz51O/N/fIHqoBHU01EzyumlWTgHAd5l35VHk8dzhw7G5UBDavcxOn8ZbPuijgXiEc27nn40eGA9FAaNs/pcdtbxwwhxGo8UOxZgCScEtx7eXZyoCRoAoDFunvUd6a2gBIESPOxB45Pix+zDe2udSo4Y28yZZ20Kzl3nhSbf7fmPPwbwfA7kntnH2FzXQho12gCgMx2z1V57yIWF9CskBkjmtZZWhD73AkgjxwPMOHMGgL9oFiYLaGFnLmONFLkk7xAAJyeNAebrw/xnqPZ8u/P6bVZ6Z4pfIq9T8MfmKXS5Rh3qfhVpVWYMq6TxNP4mpdFk+/pVqe5WX6rso+FfDtfjtv5/L9D2tLwIc7f6HJe2MtvEVEjFCN/gPFYEjI5HArlo95TtbpVKnLj+hmpFyjhGI3miTWc6WzxTCYoH/FZTJvDj425j805Ga+i2l5SuqfeUnwzghyi4vDGF/rruwhmkkkhB8bCBJG/NYd4PCpRqWS22Wl66xa+h6mxuJd2OENukEr4pfhkFjjnx58qh39SpTtpzpeJLJtBJvDFdp7ybQ9SkNoiJDMisI2yyMO3IyCCG3sceGfVVTaU6erWUe/4tefJ5Okm6cuBeNl+kKW46rrbKTdlIUTQZljB5YkxxTHaDxHPlVHf6FToqThUXDyfBv06nWFVvmi/V5o7ip5VquZgSrYyZ5042+bBHH9XOh9RDD44r1HZWrtunHqv0eSPcLMTL9pZAEhY8usBPsr6lqHGlH/ADyPO6csVZf55nrCE+KPQKqC4Mr6RB/H2k54DD4OeZ48Ph7artX/AOFU9Den4kd9NP8ARUv04vtivE9mv+cvR/oSa3hONO6S0PCe2mgBgeaIvj5VY1Jbd7c4BIqRX7Pyct1Oal72H8Mmqq9UVfY3bjU7y8j3BvQvIesXqvEiTP8Aa8849+OeastQ0qwtrZ7uEkuDzxb9DSE5Nloutor+51CW1sVhSK2Kdc82SW3uJC4z2AgcOzmKq6dhZW9nGvcttzzhI6OUnLER3tprl0txb2NluLPcBmMrgkRquckDv4HmD2d+Rw0yytnRndXGXGPJdTM5PKiiFO291Z295HcIk91ZmPLg7qyJIfFY4GcjPEYFWP2NbXVWnUpPbCeeHmmvI07yUU0yD0/pK1KQG2EKNePuvG27hVjMfWHK54ndxj08c9s2roFjGSquWILg1nm84NVVlyJLaHpKlXTLSWLAuLnIZguQm4cSFVOcktyHdUS00Gn7bUjPwR5LrnkZlVe1YJ/o11G8uoZWvkzHvARM8W4zjjvEpyx5OD6aga3RtrapFWzw/NJ5S/7N6blJe8PNtdeltvB7e0RDc3Em5GGHiIo8pyB2Dhw9PPGDw0qyhcuda4b2xWX1b6GZyceCK7sNtfcyXN9bzTRz9SjNG4TcBK8GAA5pn/5xq11LSrdUqVSEXHLSa+D/AHNITeWmQNrtxq09tJqCtCkFuyq0SoflM43z4xJ4AjtHPhUyWk6dSqq1ablJNp55dDXvJtbjU9bl6ywmZfy7diPWhNeTtYd3exj0lj8zvLjEYdBL50eEdzyj/wBxj99fViCRfTmeNiOHlzN7EUf4qjXbxSZc6DT330PhllH2Ssuv1GzjxkCXrG9EYLD+8BUSxj7zZ6HtVWxRhTXmz0RdyMqMyrvsFJCg43iBwGTwGTwq0PClITXNbYbw02BVPJXufH9eBigPv74dZXi2lRsO5Lpc+rIxQERf3Ftqj7q9Zp+sQ8YusHVyZGcDPKaI4PLPDPDHMC+6Xdzi0WS7VI5ljLSKrbygrniD3EDOOzOOygITontyumxyN5U7STt3nrHLDP6uKAuFAFAR20eo+DWlxOBkxRSSAd5VSQPdQHm+LbjUVfr/AAuXf8oqWzEe3d6vyQvZw4+epncR7vd5nPc8npHQNR8JtoZ90p1savunmu8M4qGdDzr0jXZuNRu8nOZ1gXzLGBvAesMfXXLa51kuiyWUJqjYVJecml8lhl//AAcJM2VwO6f4otdStNboAoDM9vNAv9QlQRwIsETkFLmUdXNg8GKxAyDPPyhwxkc6A0TTo2WKNWVFZUUFUzuAgYwmQDujszQHmrVWzq2oEcutPxP7Ks9N8Uis1PwxO3GQfQatp+FlRDxI0LoZfOlRDueUf3ifvr4n2lji+fov0PbUPCXivPnYz7a+fwLV7DUGPyLDweQ/NzvYP94n0Ka9z2WuIujKj5p5+pErrjkltudPslujPcoo34cwTRW8srrIv5TFMo3NSoYdnOvUnAielC+Z7XSYFZ3unnglXfULId1SN51HBSWcejBrlcuMaM3Llh5+hmPMjukPRBeapHA3NrOUx8fy13iuO/j2V5TSLn2eydRct/H0JFSOZY+AjsfBMq215YJvB8Q3tuGCgMvBpQCQFbhn1jvNb6jUoz329y8Y96Evh0MQT4OPzNYNeKJIqeVa+YEq2MlS6Vrff0q5HcFb6rqT7s1ddn57b6HzX5HKt4TD9oH3rWFu8r9k19evHuoRZ52zW24mj1zbeQv0R8Kqi1Ms6Sl3tc0he7fb2HP+Gq/VnizqehvDxIs+1OgR31u9vKWCtggqeII5Hz+g182sL2dnWVWHEmSjuWCG0jYKOOTrJ5pbpupMI64gqqEYYKoHDIOOZqwuNdqTjtpRUOOeHNs0VJLmR8fR1LEBHa6lcw2+9kxDBIGckI+Rj2Hz5qS+0FOot1aipSxz/ujXumuTHWqbFzi5kubG8NvJMFEoaMSK26MBuPJu3lzJ765UNYoyoqjc0tyjy44wZdN5zFnd5sO0sMBku5fDYMlLoABvGPFSueK9mCfiRWtPWoU6klGmu7lzj+/qZdPK58Rhd9H6i0uY5Lwme6eMyXEgAyVI3FC73I8RjPbUmnrkpXEHCl7kE8RX6mrpcOZYtK2StrefwhVPW9SkJOfF3VCqML2EhVFVtxqtevDuvLdu+JuoJcSvWfRkgtRbyTHejnaWCWMbrRZxgccg8QCan1O0MlX72EeDilJPzNVS4YZLbO6FNbXBa41GW4LKRHE+FGBgsxXeO8w7x31Gvr6nc0cUqO3jly5/n5GYxafFjra3ZSO+EZaSSKSJiUkiIDDIwwyRyIqNp2pzstySUk+aZtOCkR1r0c2sUkDxNJH1MbxkKR8qHBBMhxxPjE+zuqY+0NxOMlNJ5afpjoa90j5ZbBLFpkunpMflCx6wp2sRjxc8sKBzrE9ac76N048ljGQqeI7SYurDq9PaFm3ty2KFsYziPGcdnLlUKnX7y+VRLGZZx8zZrEcEf0Cn+KI/0kv2q+qkErPTJe79/FEDnqISSO4ysPfuxioV9LEEj0/ZajuuZT6L9f8A0NuiGHf1UnsjtXb1s6KPcDWLFe42Z7VTzcxj0X6m51OPLhQBQEDtdsrBfxbkg3ZF4xTLweJhxVlYcefZQFd2snuoNDkS6dHu3XqA0ecOZH3EPEDxihBPnzQFz0WyEFvDCOUcaIP1VA+6gHtAefek/aWf91ZuonliWFEi+TkZQW4sxwDjPjY9VSKFJTzk0nLBceh/Wri8gvBeStcRoVQKyqSQUJcHAG9nIGDXKpHbJpGyeUQegbJ6Pc3vUKb1WA6wWs0bRrug8slN/dHcW9tY3yxjPAYRtLYRTgABRwA4AAD4VqZPKVtL11wH57xllJ7y7HHxNdbCG6tJ9P7HXVp7LOlBefH8zU/wbv5pdDunH2BXN8zkjXqwAoCnbbaldQzwCyYyTOCBamPMcigjfkabh1RUHmSQeWM0BbbdmKqXAViBvAHIBxxAOBkA9uKA8xXR/jPUf07/AG2q00znIq9T8MfmORVs+RULmXroUf8Ai9l+bPIPs18Z7VxxeZ+B7S1eaaL9XmCSUXplv1j04oVDNNIsa5GcHyi3mIA4emvQ9m6MpXW9PhFPJyqrOIrmzNLfXtQsoAtveShBjKHDhR+YGBwB3DAr21K6U57WW2oaBK2t1Wg89V0GguZ2v5J1vTNKmCtwBneyOxW5AZIx6aXjhs2zWU+ZD0nTfbZyjuxhGjbIbbCaeKG+iQXPEQ3CqN05HEZPFGI4cOB81eTv9KcKMp2sns+9HP8AmRd2dW0qbKy9H5M0Gz0+KIuYo1QyMXfdGN5jzY95rzVa4q1cKpLOFhHFJLkOa4mRU8q1XMwJVsZIPbmLe067H+5f3DNWWkS23lN/FHOp4WeeNRbNlD6cezeFfYqzzawKCisXU/Q9fW3kL9EfCq4sTLtvv/uDSwOe5J8Gqt1j/hVPT9zen4kXyvlZOCgAnvrKWXgwZNrvSZdLGbq3igFmJurQyEmSbHlFAMYXnx7PdXsrXs/bZ7mq26mMvHKJHlVfNciW2w29uLeW3itrdZWuYFePiSd9jw4DGVA9HpFRNP0WhWhOdaTShJp+iNp1GuRE9IFrqQ0tjeSW7t18R8RSNxeQGcDJ3yvqzxqZpVSxd5i3i0tr+f8AiNZqW3iL7Y+ELpMhv3jmdZYWC27dX1akgLk7vE88ZHwrWwVCWoL2aLimpJtrOWZlnbxPuudI8kepLbKYoYIynWPOGJcHdLFSo4eKTgnma0t9CpTtHVeZTecY8n5B1Xuwc9ITzyajpclm8JLrL1DscoTjLFiMgrukYx25rbSI06dlXhcJ8Gty8/8AMiplyWDRtF6zqUE0iSygYd0GFLAkHA7McvVXl7vZ3r7uLjHyT5naOccR7UY2CgGesj8Xm/Rv9k1ItP58PVGsuRAdAn9ER/pJftV9eIBmW0O94dedZkv4Q+c9wxuerdxjzVU3ud/E+gdl1T9lbXPPH9j7sttNLYTzyRwq5kiRQzsVRcEkk4GSfMK7W1aEKaT55KvWtPubi7lOMfdS5+XmWX9+97JHHLNfQ24kUMESNFxkZxmRmJqwPKYZ3abc3WcR6lBIe6WJOP1GQ1jKMuElzRZLDpFlTHhdtvL/AGtqS49JibDAfRLVk1LxpGrQ3UYlgkWRD2g8j2hhzVh2g8aAqe1/4xqem2o4rGz3Uo7hGMRZ/XNAXmgCgM21HodtpZZZTcXIeWRpG4oRliSQMpyreFSUeRhpMn9gtjRpsc0aymTrJC4YqAQN0AA4OCeHMYrVtt5ZkquivNp2qG3YR3s165kklUsJoox5PWqQUWMdgDD0cqwC59IGodRpt3JnBELhfpMCq+8igSyectDj8Zz83cjH6oyfean6XD+HKfUja7PFeNLyWDUPwcP5pdfpx9gVBfMkLka9WDIUBnvShfXdvJbTwTxLCN9JIpJer6wsPokkBcnhxXGaAuGzVuY7S3RpOtKxIDJvbwfxR4wb8oHv7aA8zadOJbi7mH9ZO7cDngWZhx9dW2mrhJlRqb8KJOrUqi0dCd9/PLcqcrL1mezDcMenhmvk3bC3aqRq+q/c9jZSzTXojUK8UTTJemS637uzt8+QrSsPScL9k17Ls7T2WtSr1eCRp9Lvb2nHo8/QrLDPA8qsE2nlH0mcIzi4y5MhtLg6qeSPsYby+jPKp1eXeUVI8rpVBWWo1KHk1lf2JK9t99cZww4qw4EEciDUWlU2Sz5F5qVjG7oOD5+T+JrvR3tN4bbDrD+MReJMvbnsf0MPfmvJa1p/stbdDwS4r+x86xKLcJc1wZaqpjYVPKtfMwJVsZIna0jwG6yMjqJOH6pqbpufa6ePxL9TSfhZ5rlb8UhB5GQ59HH9tfYpv/bRXxZSwX+5k/gj2NB5K+gfCoZLMp2glD7UW6n+qtiRw/KIfPuNUvaCTVjPHwOlLxGgV8zJoUB8dQQQeRGDWYycWmjBm9t0TJgxzXLywIsq28ZUDqjJnLk58ZgTkeevUz7TPhKFNKXDc+uPI49z8Sd0PYhIjZySytLNaRtGjeSpU5Cgrx8kHA41AutZlVVWFOO2M2m+v1+JtGnjGSa2k0ZLy2lt3JCyLjeHEqeakDtwcVX2N3K1rxqx8jeUdywVA9G7NaXUUt20txc9XmZl4ARNmMBc8scOfbV5/qGKuITjTxGOeHrzOXdcOY62q0DUJMrby2zxPCsTpPFyIBDOpAPE55HgK0sdSs4LNVSTUm1h/kzMoS8jibo+PgVrBFctHPakskwGfGbO/wAM5CnPDjwwKxDXUrqpVlDMZcMeg7r3Uh/ouzVxZ+DRQXGbdN8ziRcvIzEneB7OJ7/bUe51C3ulUnUhibxtxySRmMHHGC11SHUKAh9sZylhdMDgiCQg+fdOKn6XBTvKcX1RpN+6xh0E/wBDw/Tl/wCY1fVyCUrp2gWK/tXiASSZT1pA4PgqqFh2kDI9AFaujGq1Fki3v61m+8pvlxx5P1KeY5f9231l/bXZ6A08xkTV26nKLjUp5zwG1paPGOMQZu1g4J8w8bGAO6tK+k3MnwZrp3aTT6EcSpceos8w/LicDzpvD3ZqBLTLunxweip9ptJr8Jr8j7Y3YRvkJerPzQfFPpjPD4VyVSvS8aM1LHSr5fwJpS+H9iWstqZLadZFIgnPNlyYZgOYnj5j6fEjvqbSrxqLJ5u/0yraT2vjnlgcW2398b25vIbRXklCx8d6RYkQeSjAgEFvGJrsVpMp0iatzKoPMLRmx6xLQC8fSpeRkdabc5PKWCe39j+OvtoCw6T0qb4+VtGIH5drKlyPqjDj0YoC16FtjZXfCGdS45xvmOQHuKOA3uoCG1XZeYarBdWgEKvnwuUOT1gA8VDEeBzgeN2eriBGdOl8VtIIB/XTrvfQjBZvfu1zqvEGSrKmp3EE+Wf0Mh0c4iLn8pnY+0/cKvbKGy1+R5/UqneXr9TTPwb/AOY3H6f/AALVMWxrlAFAZ6nRzIt1LcrfyI0jTFV6tXCrIfGwHJ8bGBvADgAKAumh6d4PbxQBt4RIqb2Aud0YzgcBQHkzZG4ALqSBnBGT7astOqKLabKzUabkk0i0A55Vbpp8incWuaJTosuwmq3EZIAkhzxPapU/DNfP+2VvKpTzFcmv0PTaXL+Esmyrx5cfRXzZ05Lmi2yYp0g5OsyfmwRgebgP217nTI7dOj6stuz2Pbm30I0oe6uuD3u5dSL1hShilwcK26fQamWy3RlA87rUu5rUbmPk8P0ZKbno9oqJtZfqtBrOQ0rVDZXsNwpAVmEUwyMFGPEnHdjPqFb1rb2q2lRkvLK9TxvaKjSU414Pi+D/ALm4yatbgEmeEAdplQD414X2C5zjY/oef3x6idxtJaKhZrqDAGTiVT7gcmkNNupSSVN/Qb49SNXbrTj/AKZD62I+6pj0O8X3Ga97EbX22+mPG6NdxMrqVI48QQQeyu9vot7CpGe3k0zEqscHnwTpu26kgqrsWx3bw+6vpcp5pRRXRjipJ+h7Li8kY5YFcTqef9vdZFrtOs0mQkfVBiOPitHhjjzbx9lQtQt3cW06cebXA2g8PJpNvtvpz+TeQfrSBPtYr5zU0a9hzpt+iyTFUi/MkJdctlGWuIFHeZUA9pNR1YXLeFTf0ZndHqc220NpIcR3Vu57lmRvg1Zlp11HxU5L5Mb49R4LyP8AtE4/nD9tcvZa34H9DO5H3wlPnr9YftrHs1b8L+g3I4e+iHORB6XA++tlaV3yg/oY3IbXGvWqDL3MCjvaVB8TW8bC6k8Km38mN8eo0l2ysF53tt6pkPwJrtHSb1//ABS+jMd5HqJfv407/XIPritvsa9/pv6DvI9RM7f6b/rkXtP7K3+w77+mzHex6nR2807GfDIfrfdisLRL5vHdsd5HqJt0g6aP9Mi9/wCyt1oN9+Ad7HqVPpB6RbGaxnggmLyyKFXCNjyhvZJGMbuattI0O6o3UatSOEvic6lSLjhFu6DJQ2jwADG60oP/AKjHPvr3BGM+/CLmK3tofmxEj6//AIrKeHkw1lYKxFrUDf1gHp4VfQvaTS4lBOxrJ8hcX0X9pH9df2119ppfiRx9mq8trPg1CL+1j+uP21hXNJ/eRl21ZfdZ9neJh45QjzlTSUqMl7zRmMK8X7qYxa0CPvxNGAVxus3D0q2Tj0YqovdPpVf5ckj0eka7Xsp7qkHLy4kTd26mVS24iueJDhxkd45AGoE6NShT4vJYqvbX93wXdp889SYt7RVHGC3lHYSGQ+1Tg+yoivV95YLifZmo1uo1FJDyG4VOUM0f6C5JH1H8Wusbuk/MhVuz97TWdufRicrQueMoB/8AyoNwj0TRYI9OTXaNSMuTKura1qXjg18hWcOy+OBNHjmfxuP1SLiaP08cVucCW0Dby7s8GN+tgHBo5ZOtjHcFlx1kR8zjFAMdv9s/3RkM6o0cUMO4isQT1j+WQQSCOQBqPWeZRgW2nw2Uatw/JYXqyvSazCkPVqxLBN0YU88Y7avHd01R2R6HlFaVJVu8lyya/wDg4zA2E644rOcnvyi4+FVZams0AUBhGsw/jEvhab1yzNksGE43Xcx+BFRllKdUF3OR3t7toDZ9n1mFtALg5n6pOsP526N730BkF50AAyEx3m7GSeDRZIHYM7/HHfQCA6BJx5N+oH6Jh8HrZTkuTNXGL5oUi6A3Jy9/42eYiPL0l+day97mZSS5Dl+hCdcdVqbqO3KMPRykrm6NN84r6G2WNJOgu6LFzqILnmxRyT6Tv5rKpxSwlwNoVZweYvDD+Ay6/wBoL/6bf5qd3DodvbLj8b+py/QNOfKv1P8A+tj/AI6yopckc516k+EpN/McwdAhx49+2fzYv2vWdq6GO+qfif1HY6Arfhm8mPf4q0wjVzk+bO5OgK04Yurgd+Qh9nijFZNT6/QFadlzcD0hD/hFAdfwB2X+s3P/ALf+SgFI+gSw7Z7o/rRj/p0BIWvQnpiEErM+MeVLz9O6BQGjquBgchQFO2v6NbLUZOumEiy7oXfjbdOByyCCCR3kd1AQMnQXpxHB7gHGMiReffxQ8fdQBb9BenL5T3D8O2RR6/FQUAvJ0JaYVwBMp+cJePvBHuoBrJ0EaceUt0PQ6ffHQCLdAlj2XF19aP8A7dAKJ0Daf2zXR5flx+v+roBzB0H6YvPr3+lKB9lRQD6Hoe0pRjqGPplc/fQDgdFGlbuPBR6d98+3eoAHRRpWMeCj07759u9QHUfRXpQ/0RT6Wc/4qA7Tov0oY/E04d5Y+3xqAdRdHumLysYPWgb45oCwWNlHCgjiRI415KihVHoA4UBX9sdhLTUihuVbejBCsjbpwcZB4ceXb3nvoCrfwF6dgDfuMjmesXJ858THsoDmDoJ05SMyXLeYyIM+yMUA6/gT0vdxuzZ7+tOfhj3UA0k6CNOPKW6HodPvjoBI9Alh/b3X1o/+1QHUXQNYAcZronv34x/06AeQdC9kgISa6BI4HrFOPPjcwfXWkqcJc0SaF5XovNObRA6r0WXkZPUSRTr2BiYn9Hap9oqJOxi/Cz0Ft2orQ4VY7v1Kxf7P3kP8tZzqO9U60e2MtUd2dRci3p9pLKov4ix8s/oQKxxFiUO4/LKNuMD6sHNYVSvT5m07TSrxZjhN+a4M6uRLzwsjDlID1Uv6zgYceZgc1Kp3sX4+BR3XZqtF5oPcvzJPo/2eF3eQWswBRd+eZQeDAEYBxjALMowOyt6OJzdT6EW/3W1rC1lwlnMv2Nwi6O9MXiLGD1pn41KKMndM0uG3TcgijiTOd2NAoz34A50A7oAoDkoM5wMjkaA6oAoAoAoAoAoAoAoAoAoAoAoAoAoAoAoAoAoAoAoAoAoAoAoAoAoAoAoAoAoAoAoAoAoAoAoAoAoAoAoAoBjqOjW84ImhjkyMHfQMcekjNAV6foy0xv8ARt36EsqfZcVq4RfkdlcVlym/qyU2d2TtLHeNtCEZuDOWZ2bzFmJOPNWUkuRzlKUnmTyybrJqFAFAFAFAFAFAFAFAFAFAFAFAFAFAFAFAFAFAFAFAFAFAFAFAFAFAFAFAFAFAFAFAFAFAFAFAFAFAFAFAFAFAFAFAFAFAFAFAFAFAFAFAFAFAf//Z"/>
          <p:cNvSpPr>
            <a:spLocks noChangeAspect="1" noChangeArrowheads="1"/>
          </p:cNvSpPr>
          <p:nvPr/>
        </p:nvSpPr>
        <p:spPr bwMode="auto">
          <a:xfrm>
            <a:off x="155575" y="-846138"/>
            <a:ext cx="53149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www.kickass-creatives.com/wp-content/uploads/2012/07/Self-taught-artist-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5314950" cy="17716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self-taught- educated by your own efforts</a:t>
            </a:r>
            <a:endParaRPr lang="en-US" dirty="0"/>
          </a:p>
        </p:txBody>
      </p:sp>
      <p:pic>
        <p:nvPicPr>
          <p:cNvPr id="11270" name="Picture 6" descr="http://www.radi8consulting.com/wp-content/uploads/2014/01/Respect-yourself-enou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3286125" cy="3286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15200" y="2971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self-respect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609600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self-worth- the sense of one's own value or worth as a person</a:t>
            </a:r>
            <a:endParaRPr lang="en-US" dirty="0"/>
          </a:p>
        </p:txBody>
      </p:sp>
      <p:pic>
        <p:nvPicPr>
          <p:cNvPr id="11272" name="Picture 8" descr="http://newsofthesouth.com/wp-content/uploads/2014/07/sel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95600"/>
            <a:ext cx="2590800" cy="2590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26670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selfish- having or showing concern only for yourself </a:t>
            </a:r>
          </a:p>
          <a:p>
            <a:r>
              <a:rPr lang="en-US" dirty="0" smtClean="0"/>
              <a:t>and not for the needs or feelings of other people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half</a:t>
            </a:r>
          </a:p>
          <a:p>
            <a:endParaRPr lang="en-US" dirty="0" smtClean="0"/>
          </a:p>
          <a:p>
            <a:r>
              <a:rPr lang="en-US" dirty="0" smtClean="0"/>
              <a:t>partly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42</a:t>
            </a:r>
            <a:endParaRPr lang="en-US" dirty="0"/>
          </a:p>
        </p:txBody>
      </p:sp>
      <p:pic>
        <p:nvPicPr>
          <p:cNvPr id="10242" name="Picture 2" descr="http://www.k6-geometric-shapes.com/image-files/semi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1"/>
            <a:ext cx="2590800" cy="2590800"/>
          </a:xfrm>
          <a:prstGeom prst="rect">
            <a:avLst/>
          </a:prstGeom>
          <a:noFill/>
        </p:spPr>
      </p:pic>
      <p:pic>
        <p:nvPicPr>
          <p:cNvPr id="10244" name="Picture 4" descr="http://globalfinanceatl.com/wp-content/uploads/2013/02/AeroSemiTrai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4652465" cy="1571626"/>
          </a:xfrm>
          <a:prstGeom prst="rect">
            <a:avLst/>
          </a:prstGeom>
          <a:noFill/>
        </p:spPr>
      </p:pic>
      <p:pic>
        <p:nvPicPr>
          <p:cNvPr id="10246" name="Picture 6" descr="http://www.fashionshowon.com/wp-content/uploads/2012/12/Causal-Attire-for-Men-and-Women-F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733800"/>
            <a:ext cx="3618356" cy="2409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236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 truck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572000"/>
            <a:ext cx="129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semiformal- somewhat formal : not informal but not highly </a:t>
            </a:r>
            <a:r>
              <a:rPr lang="en-US" dirty="0" smtClean="0"/>
              <a:t>formals</a:t>
            </a:r>
            <a:endParaRPr lang="en-US" dirty="0"/>
          </a:p>
        </p:txBody>
      </p:sp>
      <p:pic>
        <p:nvPicPr>
          <p:cNvPr id="10248" name="Picture 8" descr="http://content5.videojug.com/0c/0c9af903-10af-32a0-081b-ff0008c979af/hiw-to-use-colons-and-semi-colons.WidePlay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895600"/>
            <a:ext cx="2895600" cy="16287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24400" y="228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semi-circle- A half of a circle as </a:t>
            </a:r>
            <a:r>
              <a:rPr lang="en-US" dirty="0" smtClean="0"/>
              <a:t>divided</a:t>
            </a:r>
          </a:p>
          <a:p>
            <a:r>
              <a:rPr lang="en-US" dirty="0" smtClean="0"/>
              <a:t> </a:t>
            </a:r>
            <a:r>
              <a:rPr lang="en-US" dirty="0" smtClean="0"/>
              <a:t>by a diameter.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ig, </a:t>
            </a:r>
            <a:r>
              <a:rPr lang="de-DE" dirty="0" smtClean="0">
                <a:solidFill>
                  <a:srgbClr val="FF0000"/>
                </a:solidFill>
              </a:rPr>
              <a:t>il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0070C0"/>
                </a:solidFill>
              </a:rPr>
              <a:t>im</a:t>
            </a:r>
            <a:r>
              <a:rPr lang="de-DE" dirty="0" smtClean="0"/>
              <a:t>,</a:t>
            </a:r>
            <a:r>
              <a:rPr lang="de-DE" dirty="0" smtClean="0">
                <a:solidFill>
                  <a:srgbClr val="FFC000"/>
                </a:solidFill>
              </a:rPr>
              <a:t> in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00B050"/>
                </a:solidFill>
              </a:rPr>
              <a:t>ir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</a:t>
            </a:r>
          </a:p>
          <a:p>
            <a:r>
              <a:rPr lang="en-US" dirty="0" smtClean="0"/>
              <a:t>without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22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70C0"/>
                </a:solidFill>
              </a:rPr>
              <a:t>24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C000"/>
                </a:solidFill>
              </a:rPr>
              <a:t>25/</a:t>
            </a:r>
            <a:r>
              <a:rPr lang="en-US" dirty="0" smtClean="0">
                <a:solidFill>
                  <a:srgbClr val="00B050"/>
                </a:solidFill>
              </a:rPr>
              <a:t>28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22" name="Picture 2" descr="http://azfoo.net/places/dc/pics/999_MorePics/10_MountVernon/11_LitterIsIlle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228600"/>
            <a:ext cx="2641600" cy="1981200"/>
          </a:xfrm>
          <a:prstGeom prst="rect">
            <a:avLst/>
          </a:prstGeom>
          <a:noFill/>
        </p:spPr>
      </p:pic>
      <p:pic>
        <p:nvPicPr>
          <p:cNvPr id="30724" name="Picture 4" descr="http://redparka.com.au/wp-content/uploads/2013/05/Impossible-qu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"/>
            <a:ext cx="2286000" cy="2286000"/>
          </a:xfrm>
          <a:prstGeom prst="rect">
            <a:avLst/>
          </a:prstGeom>
          <a:noFill/>
        </p:spPr>
      </p:pic>
      <p:sp>
        <p:nvSpPr>
          <p:cNvPr id="30726" name="AutoShape 6" descr="data:image/png;base64,iVBORw0KGgoAAAANSUhEUgAAAWgAAABlCAMAAABX0omNAAAAe1BMVEX///8AAADm5uaMjIxQUFDy8vK0tLS8vLxtbW09PT319fXe3t5+fn74+PgjIyPs7OygoKDi4uLHx8erq6tFRUWWlpZ0dHRfX19RUVGkpKQkJCTKysq4uLiGhoaXl5dkZGTT09MuLi4WFhYxMTEYGBhZWVk4ODhDQ0MMDAzQUvcjAAAI1ElEQVR4nO2b6bqiOBRFDaMKMgiI4oSz7/+EfRICJCF4wWvbVV+f9aMuhrAJm+RkoiYTBEEQBEEQBEEQBEEQBEEQBEEQBEEQBEEQBEEQBEGQD2O47vy/LsP/AocQ478uw/+CjxvtXon7UcE/lvBI/OHR4ONGE0KeHxX8Y8ngUZeDc/8bRpOPCv6xmPCkwxvvx41OCDl8VPCPJU5JPtw77Ay/BBr9JdDoL4FGf4ndp41eeJ4t/A1jz/Niw9bnlc8a/NLJxPa8BT+KWZZwIV8ZejFP4RKhIh17RqUYG+Klc0Mr955elSYh64MHHv8bRzAWZOek/Lbxyp+XGIQk/K8z8aIbHe6R0zRRSw43WZrpk54NpklJE9aE7KpT8PpZCbdRfqY5nla2lOYGe1IYTCKrJK63zVYy70GO9iQ6wanLvhmDecnqwsrz2Dtyed7SY2kigv7Orjwg3IuGh5C/TKan2p+y31I9zODqr+vO2hvkWyXj8vhsz872kJI341KXGR2vijbHeSoKmGRmUIlzm+G08oQMFpnaWX0qqzzbpMID59IQ+C09miZkWUQPQf/o6o1Om/xhdhHSZ2a3Kg41OqNO3rIkMekTBvIsyqQni2nkJOaa3mjtqUa7rBx5ljiH45VW60wyJpxET9YcDk6S3ejhWfDOIiuYUKRR4sPLWrECTancfZ84vN7tF7/SU42O88qvxNmsaD19mouQGz13dq5PyMbd7XaNCyU15WmZG2fjswp5Kd81Glqgz0sSwn2uQg1ZrOA58lp5cYC6cCploxP6lpz6giWNQX5jjUke8R4kjk25WXWNBGOuZ7Jhh45F//XoLfZ1UI33ASFWG43G600Uo0t4AbOs/u358KZyj7SzZIiGUpV1aSXa1b/siHo9fEI/kY1+tgWlE9Zj82MOD3VPhKs8eBHpSTSaTnAjocIsaIA0a6dNcoErCkeolCFccW40LbjcrC+lZ8HnVAw+LrSj1qfRelVaK2DAizuKscaBF5U/W6OV4V1JhKehxLQqjnFaNPooKNm58EqdJynkmL3Ys0jVGn3mnWqLeyXPugqACfAQpSwBbSCok8AYSwyg0IJunpTdWwuLBaP1qrTG6MURAoocZMuqR6h/ykaHlthcKokDVAV5TPIS0WjpMrd9rvCqPhRU8pVsNOENVVYo+MPQ+t5taZB64YdWM4JhgGeWp+T2LuS6ba8cpcfTGqNh8HZUO7Py1G809Kt7VW7iN93sEASjC+kEBMlcUOxcGFuy0X73nn5TPJN0asSkqlfcDovcS6FQa7UvpiwheMzf0qvTaqO9VNeV7XqNLu8k1QwyzmMmNYLRK+lEeCR1LwLdhmaEnjxFo0/dgk/CS11wMGatKdM2ILfqyCK58CSuWpiKlA/XR+vVabXRuzaAizz6jHZ0rxU6YO7dIASjFS2fpFUlXWrCAmA/RKNzTQ7aQqvGburaBBvMXCrrpBEB7QB0VWXZlHGcHqdJW0BT083tlj1G0zCpyT6B4eBNl65FMFp5O2ysSvHb2CixEo1OdDmWZx47TFJoe+gNeVYXSsaEdxLockNfkdZlG6PHadKgpV3Ukyw90BsdQvQ+FYFKEZARmyYvja5ulXc7JkYiGq2dJ0EszLnWQ7s8sCx4zZSM6YQxjn1sQ9EYPU6TBvr+a33ZaHGmqKLT0TLA6HW3h2ZsRaO14mFO1lzL0mbw7jxYqkbrQuJk7rdGj9HjiEbrYiELWfWxYvTN16OtEFoGGK0rNHuqH422p9wQkxveufusx2htJ7MwW6PH6HFEo3/Q7xgdLeZ6tMXQFu39Gl3+XKOP79boH2rc12u0bpAyjkExOv05RmvnSEKMnmnfVW+M1sfQvDV6jB5HNFrfB+S9Rh91+UcxwOg9Of886tBWkW076gi0O/09o44LOelyh0W9PDxOj9OOOu49+n2jjssHvn0ZYHTPOHqR/jiO3tTz5L5xr09OJTuSjKHjVl2vsG2a8Dg9TpP2Ql8/jp4S8usvHgcYDTPDQjN/2EhTcM2UmY0/ay1t+BFncqIxrj52zJqHH6mnpvXo3/tmhq5uqQNCjSatlyFGm7r7GGt5rePYva0p1kBNf0JrCldQFuXX6mohv4u41jFCT00z+vR7jIa+5t6tattiM2KXZYjRxknzMZWvrt512jKEnEv7qjSTx4yQGT9UjNlo1jLo6l3dbMbqqWk6/fLSv3p30CyaGemopf8hRtPxhTrl9YlqtPpp2fLUesGMeSoSdE+m5Mfqfp4FcwQ5LBqW0N7H6qlpGn22Gtln9PxR97INNgT61fBV0mFGsy8xN0LBYIBMZtIOy+YMPgjPNt+Ildwkd+rNQZCwYdDabAx0jFnAAOAp1rntVdyYGK2npnX1ofzr/h2W8KnusNwg/5j92WFG0zkTuW2r3wsvgW5j5h2lPUMXfH84vIcytrkUTOgeH3U+d7lkvIOGd27v2DHGoxseWcnHYyW7v/0LPTVNoz81ems0vAjoidcu/3xl7jlg/EwzQuhnmNEsSsGj7g9RlPm0d74pu+AxKwqZ0RyH/a2zAwkTDLeROPi0nZ6Fpt81hr5HUkyzKIpMtqvuh7/SU9M6+uY8fGH0pKTPlPo0f7aiDky1s7heXhkt9bRb8SsLKNVkclO+67BXYo5bKWnRl+blYoaVOJnUGMOCT0PgLn6pp6bNE/Hqy7L9roPS/fbOPoj5STIiPlPC2cMV/7ZED2WJo5ym9+IanGa3DbuJnz54HXL51od9uN1PQVDcrZU8Ja9bR7wHiQAkrEzWXqWmZkqQ5I9TcA0u6VQp21t63TSmH1B99iBhat3rU+5DM8mPWP7ikubDd1bew1u6btktgNvsMUF0dt1tZ+FDCEMxzTA4utml6y69TuV5W2+g/uv85cjK/DkEo/WYI3uOn/i03t8CGv0l0OgvgUZ/CTT6S6DRXwKN/hJo9JdAo78EGv0ldj8ZvW/2Wj7Dp/X+FrzD4fUa+PKQvPFf876nhyAIgiAIgiAIgiAIgiAIgiAIgiAIgvy1/AM1YofbUn6erAAAAABJRU5ErkJggg=="/>
          <p:cNvSpPr>
            <a:spLocks noChangeAspect="1" noChangeArrowheads="1"/>
          </p:cNvSpPr>
          <p:nvPr/>
        </p:nvSpPr>
        <p:spPr bwMode="auto">
          <a:xfrm>
            <a:off x="155575" y="-579438"/>
            <a:ext cx="42862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28" name="Picture 8" descr="http://www.wordbypicture.com/thumbs/inappropriate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200400"/>
            <a:ext cx="4286250" cy="1209676"/>
          </a:xfrm>
          <a:prstGeom prst="rect">
            <a:avLst/>
          </a:prstGeom>
          <a:noFill/>
        </p:spPr>
      </p:pic>
      <p:pic>
        <p:nvPicPr>
          <p:cNvPr id="30730" name="Picture 10" descr="http://www.rebelphd.com/wp-content/uploads/2011/09/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2334" y="4953000"/>
            <a:ext cx="4021666" cy="190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24600" y="4038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responsible        </a:t>
            </a:r>
          </a:p>
          <a:p>
            <a:r>
              <a:rPr lang="en-US" dirty="0" smtClean="0"/>
              <a:t>	          </a:t>
            </a:r>
            <a:r>
              <a:rPr lang="en-US" dirty="0" err="1" smtClean="0"/>
              <a:t>vs</a:t>
            </a:r>
            <a:r>
              <a:rPr lang="en-US" dirty="0" smtClean="0"/>
              <a:t>		irresponsible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209800"/>
            <a:ext cx="99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legal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2667000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impossible: not possible</a:t>
            </a:r>
            <a:endParaRPr lang="en-US" dirty="0"/>
          </a:p>
        </p:txBody>
      </p:sp>
      <p:sp>
        <p:nvSpPr>
          <p:cNvPr id="25602" name="AutoShape 2" descr="data:image/png;base64,iVBORw0KGgoAAAANSUhEUgAAAREAAAC5CAMAAAA4cvuLAAAAgVBMVEX///8AAABra2v5+fmPj4/u7u6WlpbY2NgcHBwiIiIQEBD09PT8/Px4eHiHh4d6enqioqLp6enk5OSIiIiBgYG5ubnMzMzU1NSampqmpqbd3d2xsbHBwcFDQ0NMTEzJyclXV1c7OzssLCxTU1NjY2NnZ2cLCwtISEg0NDQoKCgXFxdU2klnAAAJyElEQVR4nO2d62KqOhCFQRBa8QaiouLdtm7f/wEPKkoSkpAJlJCerF97F0H4XIRkZkgsy8jIyMjIyMjIyMjIyMjIqFLpbDKb92scYOgeb+d5Y+ejWnP7qV0qfYjr4wBegyelUon91smXO8Qm3z9o9swUaWGjknN+L99b3mRd0hEjYkcyxzjlOydNn5wK+TgQubbgtbPb9Nmp0JQgMpM5yDjfedn02anQiCCykDpKer/3elJ3XOdEEJFtCSLb3jZ6Xuq0woBMZA/jfNu9Jk9LoUKMiHS/NXuGfw6bPC+FmiBAjtJHOf6VJ02m4LsBIu5jd8keb+e0R0wi+fjM+73//sp9g3RJPqVGJsNb3Ya5a3ILJCeZtrV4gu8bPzdFQpBIXNSy2Pn2CyenRhsESS8E7nxEdl79yukpkH9Drso+TBeRg24OomW6Sdz467z9/LgNBrfTzyV2N8vHLbZGd/1Qc/7Nq5eMzjahwb/jz3m3PZ4G5BYEwGQeJNhf1qovpRkt5qskIEfBovrG/jdVfS3NaGQlVmyFB0kmqL5UX0sjWswtz3KzRmHxUx+J6otpRCPL8axgfP/n4lKXyF+IPmcWyYg8TJIpnO5uVVfNaWv/RBwt63vfiQTvgKIT+ulqlXizOJ5M4jieeV4yXa0283ThR2G/Hzj9aB6f6EROrvYDvuX8SeRlEmH5ZESygKJ3fPE+PHsQ6YMDHGGPwcQ+azzCWW6snAjYJJkWzDbnqC2Txwj+SQRukmwfdht71vPeeVgkJyJjkpBNRNM44zPIkxORMEnEI2Lf9HsWPy3yImLNwP0rPhHJHKFK5XHAF5EQnPatImIf61TqtC//aZE3EbhJSu3I1k8TfCigVQ3FJI+ev4mATeKQRC73vw5TdBytUQPrv4KAbyJwk5BERvnf14hRLg73EB3SyyIIkRCaCydHfeP3FiQRdILGbhVp/Y4TF0SsMdAkO4IIEnsOj8Wf5aow2tbbIiiRCGiSCUEE67wj4x4dajujIiaKEIGahAzPhqytGhSpFRbBiABNsiCIsDfHNc61FSEWwYhYMejJMMSBXMjt/S172/sYc3c8TZXHIxGL4EQiWIZhixGhJPWKwBKj/xp+PjfvNqAvblrYYxYjYsWgqoc5RoT2QyM5VOojp+jNfaocGaIWIYgATfKFAKH32NdFXInSJw5QouoeSXh3HSdijSyQit+YlQh3io/8lO6cIRbDVhZmwptPggjQJNYr8cXZDckOl1oLrJOnquSRGNERRKAmyStIBgKfuetA2ORY2RK1IOIJSxJZw0ySF9fzSyWQOwc3E1Zuoeq2IcdzJBGgSYSI4AVvRQs63HaBCNlTLxFZg4qFBIlY60+EibeIwjBaeGR+Q0nMrRQXKhGBmUSUiDWM7Sr9QL64MZXCQmUiPqT/KEzEsvYfFUSU9FvLocMyEZBJAEQshwwf4FJTJVxOVFGILAE/FoRIduQth4iSwoJ++fIpRCAmgRHJBjqfDB47NQ8aSi6TRgRgEiiRbPh/+S7z+FIUeqSlMmlEACYBE7l/pb+Kf15eudmXZKEsYE9Ld1OJLITHoTJEnhr2wygKnXimMOZIzXZTiYibRJ7IU5E39dRF0KgVEXQiwiapSyQOXGdc/bHfUUBN1tOJCJukJpFoarngPFFj8qjZNQYRUZPUJBI7jsv4qX5fjO9lEBE1ST0iUWJlRFSZhG4RJpG9mEnqEclQ3IkESkoIAkb7xSIiaJJaRO4ZszsRNSZhWIRNZC9UDlOLyH0g/iAiUypZVw4r0cgkImaSOkQe4bwHERUmYVmEQ0TIJHWIPGI1TyLwKri6GjJz0WwiQiapQeRJ4UmkfZMkzEofDhERk9Qg8gzn5UTABU41NWS/ss0hImISeSL5jZITadskCTscwyOSVptEnkg+ynoRgRY41RPHIlwiVnXeUZrI64H7IpKN+cDHkNeUE7HjEkkr3wuRJvIaiL+JQDPOdTTktQdcItUmkSXy7ri/iQALnGppyntbm09kXhX/lCXyjtUURFo0CfeRwSdSaRJJIsUoqyDSnklW3Bf6h3wiVSaRJOK+m1GECLAsQVrDXtDnKHS5mwNmleFTckSQURZCpDWT4PVzUFWESeSIIBFflAisLKGGQrKAXVyTqk6CFBF0II4SAZZK1tGGf90sHaqnFJEi4iFJAYxIaya5f68ED5EKU6mcHjoQx4jghaW/rP4MxmMkNuWMDBEsVoMTadEkmYLVVRTHcSU6yJAggofzcCJW2/Oq+WNWsQKiqwuYkUiCCD4QJ4i0a5KHfI9X1TI4rGB1HHAiRMSXIAKtp21GwXI6upaKOG672WYNbtjgRIiBOEnEVzevWujvN1PPdV0vWc0Xa8nKSTARMilAElFjkgYFJkLGakpEQKWSHRSUSClvVCIiELjrtKBESgPxMhFIqWQHBSTilPobZSKamwRIpByroRDR2yQwIpTUIoWI3iaBEaGE82hExEslOygQEVr2mUZE6z4JiMiKUvpOJSJY4NRJQYhQU4tUIjqbBEJkQ3s7gk5ErMCpk4IQocY+6EQ0Nkk+gcS3wEepFmER0dckr/itwOtC9J+dQURfk7zCLNXRQLpFmEQEalc6qWJVoMr4CuNHZxHR1CTIlGhVM4FvGLkOJhE9TTIuiFS1JKyxCpOIlibBpg/ZcT/KsgiHiI4mwdcW404FxxzOsonoaBJ8wQpeVINdhsIhUl0F1zlhQLgTqrC3cYjoZxJiYU9Ov3XO/rV5RLQzCVmDwa4Q4vzYPCLamYSsNmBWV/B+ay6RylLJjomcRJ/5tOTW03JfNtLMJEeCCKvUkNux4BOZ6zWjOAGEOZ8kv56W/0KaXiYhiTDOnh/qqCDC7Ot2UQFJ5ED9GO/FDauSiFa5m9J88fSFj6Ot/cnTgLfx+6rTkjhrksg/xgdll2LL1NNqBdQlefrMTmtQPfMXVR+a9VnJSY15i6WFrEWReNJugT4IEXg9re1pdcM8tC9dRMUOG16VJK6rlgUTKZTIfY4ekSLjQazpEp9J6VJESmHDFX8lw+1Mpz4ZrvKVCWb0h/6qR7uB/h089fOk11BpsRbOrPC03cP9ZjobXS6Hy6UXJ5t0rTOMh8o3jcK5q7sg6tpxB9VnpVL0J2nr04h0RgHr1b//K5KUvert4X/YlgxT/ruhE50G8LXl+Bvmoq2FruP0jzsl3e4Oh/Puh7HSMV3f193ufDjsdtr3MyiSfF04l14rL4qp3nv22qyoV9LaHjBEmZgZIOZRj6qvuEp+9cU1q6vqK65SKZJsiBgihFq/a1jZjM4ouvTaVdtzBBgZGRkZGRkZGRkZGRkZGRkZGRkZGRkZGRn9sv4DrZJq10gtjJMAAAAASUVORK5CYII="/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png;base64,iVBORw0KGgoAAAANSUhEUgAAAREAAAC5CAMAAAA4cvuLAAAAgVBMVEX///8AAABra2v5+fmPj4/u7u6WlpbY2NgcHBwiIiIQEBD09PT8/Px4eHiHh4d6enqioqLp6enk5OSIiIiBgYG5ubnMzMzU1NSampqmpqbd3d2xsbHBwcFDQ0NMTEzJyclXV1c7OzssLCxTU1NjY2NnZ2cLCwtISEg0NDQoKCgXFxdU2klnAAAJyElEQVR4nO2d62KqOhCFQRBa8QaiouLdtm7f/wEPKkoSkpAJlJCerF97F0H4XIRkZkgsy8jIyMjIyMjIyMjIyMjIqFLpbDKb92scYOgeb+d5Y+ejWnP7qV0qfYjr4wBegyelUon91smXO8Qm3z9o9swUaWGjknN+L99b3mRd0hEjYkcyxzjlOydNn5wK+TgQubbgtbPb9Nmp0JQgMpM5yDjfedn02anQiCCykDpKer/3elJ3XOdEEJFtCSLb3jZ6Xuq0woBMZA/jfNu9Jk9LoUKMiHS/NXuGfw6bPC+FmiBAjtJHOf6VJ02m4LsBIu5jd8keb+e0R0wi+fjM+73//sp9g3RJPqVGJsNb3Ya5a3ILJCeZtrV4gu8bPzdFQpBIXNSy2Pn2CyenRhsESS8E7nxEdl79yukpkH9Drso+TBeRg24OomW6Sdz467z9/LgNBrfTzyV2N8vHLbZGd/1Qc/7Nq5eMzjahwb/jz3m3PZ4G5BYEwGQeJNhf1qovpRkt5qskIEfBovrG/jdVfS3NaGQlVmyFB0kmqL5UX0sjWswtz3KzRmHxUx+J6otpRCPL8axgfP/n4lKXyF+IPmcWyYg8TJIpnO5uVVfNaWv/RBwt63vfiQTvgKIT+ulqlXizOJ5M4jieeV4yXa0283ThR2G/Hzj9aB6f6EROrvYDvuX8SeRlEmH5ZESygKJ3fPE+PHsQ6YMDHGGPwcQ+azzCWW6snAjYJJkWzDbnqC2Txwj+SQRukmwfdht71vPeeVgkJyJjkpBNRNM44zPIkxORMEnEI2Lf9HsWPy3yImLNwP0rPhHJHKFK5XHAF5EQnPatImIf61TqtC//aZE3EbhJSu3I1k8TfCigVQ3FJI+ev4mATeKQRC73vw5TdBytUQPrv4KAbyJwk5BERvnf14hRLg73EB3SyyIIkRCaCydHfeP3FiQRdILGbhVp/Y4TF0SsMdAkO4IIEnsOj8Wf5aow2tbbIiiRCGiSCUEE67wj4x4dajujIiaKEIGahAzPhqytGhSpFRbBiABNsiCIsDfHNc61FSEWwYhYMejJMMSBXMjt/S172/sYc3c8TZXHIxGL4EQiWIZhixGhJPWKwBKj/xp+PjfvNqAvblrYYxYjYsWgqoc5RoT2QyM5VOojp+jNfaocGaIWIYgATfKFAKH32NdFXInSJw5QouoeSXh3HSdijSyQit+YlQh3io/8lO6cIRbDVhZmwptPggjQJNYr8cXZDckOl1oLrJOnquSRGNERRKAmyStIBgKfuetA2ORY2RK1IOIJSxJZw0ySF9fzSyWQOwc3E1Zuoeq2IcdzJBGgSYSI4AVvRQs63HaBCNlTLxFZg4qFBIlY60+EibeIwjBaeGR+Q0nMrRQXKhGBmUSUiDWM7Sr9QL64MZXCQmUiPqT/KEzEsvYfFUSU9FvLocMyEZBJAEQshwwf4FJTJVxOVFGILAE/FoRIduQth4iSwoJ++fIpRCAmgRHJBjqfDB47NQ8aSi6TRgRgEiiRbPh/+S7z+FIUeqSlMmlEACYBE7l/pb+Kf15eudmXZKEsYE9Ld1OJLITHoTJEnhr2wygKnXimMOZIzXZTiYibRJ7IU5E39dRF0KgVEXQiwiapSyQOXGdc/bHfUUBN1tOJCJukJpFoarngPFFj8qjZNQYRUZPUJBI7jsv4qX5fjO9lEBE1ST0iUWJlRFSZhG4RJpG9mEnqEclQ3IkESkoIAkb7xSIiaJJaRO4ZszsRNSZhWIRNZC9UDlOLyH0g/iAiUypZVw4r0cgkImaSOkQe4bwHERUmYVmEQ0TIJHWIPGI1TyLwKri6GjJz0WwiQiapQeRJ4UmkfZMkzEofDhERk9Qg8gzn5UTABU41NWS/ss0hImISeSL5jZITadskCTscwyOSVptEnkg+ynoRgRY41RPHIlwiVnXeUZrI64H7IpKN+cDHkNeUE7HjEkkr3wuRJvIaiL+JQDPOdTTktQdcItUmkSXy7ri/iQALnGppyntbm09kXhX/lCXyjtUURFo0CfeRwSdSaRJJIsUoqyDSnklW3Bf6h3wiVSaRJOK+m1GECLAsQVrDXtDnKHS5mwNmleFTckSQURZCpDWT4PVzUFWESeSIIBFflAisLKGGQrKAXVyTqk6CFBF0II4SAZZK1tGGf90sHaqnFJEi4iFJAYxIaya5f68ED5EKU6mcHjoQx4jghaW/rP4MxmMkNuWMDBEsVoMTadEkmYLVVRTHcSU6yJAggofzcCJW2/Oq+WNWsQKiqwuYkUiCCD4QJ4i0a5KHfI9X1TI4rGB1HHAiRMSXIAKtp21GwXI6upaKOG672WYNbtjgRIiBOEnEVzevWujvN1PPdV0vWc0Xa8nKSTARMilAElFjkgYFJkLGakpEQKWSHRSUSClvVCIiELjrtKBESgPxMhFIqWQHBSTilPobZSKamwRIpByroRDR2yQwIpTUIoWI3iaBEaGE82hExEslOygQEVr2mUZE6z4JiMiKUvpOJSJY4NRJQYhQU4tUIjqbBEJkQ3s7gk5ErMCpk4IQocY+6EQ0Nkk+gcS3wEepFmER0dckr/itwOtC9J+dQURfk7zCLNXRQLpFmEQEalc6qWJVoMr4CuNHZxHR1CTIlGhVM4FvGLkOJhE9TTIuiFS1JKyxCpOIlibBpg/ZcT/KsgiHiI4mwdcW404FxxzOsonoaBJ8wQpeVINdhsIhUl0F1zlhQLgTqrC3cYjoZxJiYU9Ov3XO/rV5RLQzCVmDwa4Q4vzYPCLamYSsNmBWV/B+ay6RylLJjomcRJ/5tOTW03JfNtLMJEeCCKvUkNux4BOZ6zWjOAGEOZ8kv56W/0KaXiYhiTDOnh/qqCDC7Ot2UQFJ5ED9GO/FDauSiFa5m9J88fSFj6Ot/cnTgLfx+6rTkjhrksg/xgdll2LL1NNqBdQlefrMTmtQPfMXVR+a9VnJSY15i6WFrEWReNJugT4IEXg9re1pdcM8tC9dRMUOG16VJK6rlgUTKZTIfY4ekSLjQazpEp9J6VJESmHDFX8lw+1Mpz4ZrvKVCWb0h/6qR7uB/h089fOk11BpsRbOrPC03cP9ZjobXS6Hy6UXJ5t0rTOMh8o3jcK5q7sg6tpxB9VnpVL0J2nr04h0RgHr1b//K5KUvert4X/YlgxT/ruhE50G8LXl+Bvmoq2FruP0jzsl3e4Oh/Puh7HSMV3f193ufDjsdtr3MyiSfF04l14rL4qp3nv22qyoV9LaHjBEmZgZIOZRj6qvuEp+9cU1q6vqK65SKZJsiBgihFq/a1jZjM4ouvTaVdtzBBgZGRkZGRkZGRkZGRkZGRkZGRkZGRkZGRn9sv4DrZJq10gtjJMAAAAASUVORK5CYII="/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png;base64,iVBORw0KGgoAAAANSUhEUgAAAREAAAC5CAMAAAA4cvuLAAAAgVBMVEX///8AAABra2v5+fmPj4/u7u6WlpbY2NgcHBwiIiIQEBD09PT8/Px4eHiHh4d6enqioqLp6enk5OSIiIiBgYG5ubnMzMzU1NSampqmpqbd3d2xsbHBwcFDQ0NMTEzJyclXV1c7OzssLCxTU1NjY2NnZ2cLCwtISEg0NDQoKCgXFxdU2klnAAAJyElEQVR4nO2d62KqOhCFQRBa8QaiouLdtm7f/wEPKkoSkpAJlJCerF97F0H4XIRkZkgsy8jIyMjIyMjIyMjIyMjIqFLpbDKb92scYOgeb+d5Y+ejWnP7qV0qfYjr4wBegyelUon91smXO8Qm3z9o9swUaWGjknN+L99b3mRd0hEjYkcyxzjlOydNn5wK+TgQubbgtbPb9Nmp0JQgMpM5yDjfedn02anQiCCykDpKer/3elJ3XOdEEJFtCSLb3jZ6Xuq0woBMZA/jfNu9Jk9LoUKMiHS/NXuGfw6bPC+FmiBAjtJHOf6VJ02m4LsBIu5jd8keb+e0R0wi+fjM+73//sp9g3RJPqVGJsNb3Ya5a3ILJCeZtrV4gu8bPzdFQpBIXNSy2Pn2CyenRhsESS8E7nxEdl79yukpkH9Drso+TBeRg24OomW6Sdz467z9/LgNBrfTzyV2N8vHLbZGd/1Qc/7Nq5eMzjahwb/jz3m3PZ4G5BYEwGQeJNhf1qovpRkt5qskIEfBovrG/jdVfS3NaGQlVmyFB0kmqL5UX0sjWswtz3KzRmHxUx+J6otpRCPL8axgfP/n4lKXyF+IPmcWyYg8TJIpnO5uVVfNaWv/RBwt63vfiQTvgKIT+ulqlXizOJ5M4jieeV4yXa0283ThR2G/Hzj9aB6f6EROrvYDvuX8SeRlEmH5ZESygKJ3fPE+PHsQ6YMDHGGPwcQ+azzCWW6snAjYJJkWzDbnqC2Txwj+SQRukmwfdht71vPeeVgkJyJjkpBNRNM44zPIkxORMEnEI2Lf9HsWPy3yImLNwP0rPhHJHKFK5XHAF5EQnPatImIf61TqtC//aZE3EbhJSu3I1k8TfCigVQ3FJI+ev4mATeKQRC73vw5TdBytUQPrv4KAbyJwk5BERvnf14hRLg73EB3SyyIIkRCaCydHfeP3FiQRdILGbhVp/Y4TF0SsMdAkO4IIEnsOj8Wf5aow2tbbIiiRCGiSCUEE67wj4x4dajujIiaKEIGahAzPhqytGhSpFRbBiABNsiCIsDfHNc61FSEWwYhYMejJMMSBXMjt/S172/sYc3c8TZXHIxGL4EQiWIZhixGhJPWKwBKj/xp+PjfvNqAvblrYYxYjYsWgqoc5RoT2QyM5VOojp+jNfaocGaIWIYgATfKFAKH32NdFXInSJw5QouoeSXh3HSdijSyQit+YlQh3io/8lO6cIRbDVhZmwptPggjQJNYr8cXZDckOl1oLrJOnquSRGNERRKAmyStIBgKfuetA2ORY2RK1IOIJSxJZw0ySF9fzSyWQOwc3E1Zuoeq2IcdzJBGgSYSI4AVvRQs63HaBCNlTLxFZg4qFBIlY60+EibeIwjBaeGR+Q0nMrRQXKhGBmUSUiDWM7Sr9QL64MZXCQmUiPqT/KEzEsvYfFUSU9FvLocMyEZBJAEQshwwf4FJTJVxOVFGILAE/FoRIduQth4iSwoJ++fIpRCAmgRHJBjqfDB47NQ8aSi6TRgRgEiiRbPh/+S7z+FIUeqSlMmlEACYBE7l/pb+Kf15eudmXZKEsYE9Ld1OJLITHoTJEnhr2wygKnXimMOZIzXZTiYibRJ7IU5E39dRF0KgVEXQiwiapSyQOXGdc/bHfUUBN1tOJCJukJpFoarngPFFj8qjZNQYRUZPUJBI7jsv4qX5fjO9lEBE1ST0iUWJlRFSZhG4RJpG9mEnqEclQ3IkESkoIAkb7xSIiaJJaRO4ZszsRNSZhWIRNZC9UDlOLyH0g/iAiUypZVw4r0cgkImaSOkQe4bwHERUmYVmEQ0TIJHWIPGI1TyLwKri6GjJz0WwiQiapQeRJ4UmkfZMkzEofDhERk9Qg8gzn5UTABU41NWS/ss0hImISeSL5jZITadskCTscwyOSVptEnkg+ynoRgRY41RPHIlwiVnXeUZrI64H7IpKN+cDHkNeUE7HjEkkr3wuRJvIaiL+JQDPOdTTktQdcItUmkSXy7ri/iQALnGppyntbm09kXhX/lCXyjtUURFo0CfeRwSdSaRJJIsUoqyDSnklW3Bf6h3wiVSaRJOK+m1GECLAsQVrDXtDnKHS5mwNmleFTckSQURZCpDWT4PVzUFWESeSIIBFflAisLKGGQrKAXVyTqk6CFBF0II4SAZZK1tGGf90sHaqnFJEi4iFJAYxIaya5f68ED5EKU6mcHjoQx4jghaW/rP4MxmMkNuWMDBEsVoMTadEkmYLVVRTHcSU6yJAggofzcCJW2/Oq+WNWsQKiqwuYkUiCCD4QJ4i0a5KHfI9X1TI4rGB1HHAiRMSXIAKtp21GwXI6upaKOG672WYNbtjgRIiBOEnEVzevWujvN1PPdV0vWc0Xa8nKSTARMilAElFjkgYFJkLGakpEQKWSHRSUSClvVCIiELjrtKBESgPxMhFIqWQHBSTilPobZSKamwRIpByroRDR2yQwIpTUIoWI3iaBEaGE82hExEslOygQEVr2mUZE6z4JiMiKUvpOJSJY4NRJQYhQU4tUIjqbBEJkQ3s7gk5ErMCpk4IQocY+6EQ0Nkk+gcS3wEepFmER0dckr/itwOtC9J+dQURfk7zCLNXRQLpFmEQEalc6qWJVoMr4CuNHZxHR1CTIlGhVM4FvGLkOJhE9TTIuiFS1JKyxCpOIlibBpg/ZcT/KsgiHiI4mwdcW404FxxzOsonoaBJ8wQpeVINdhsIhUl0F1zlhQLgTqrC3cYjoZxJiYU9Ov3XO/rV5RLQzCVmDwa4Q4vzYPCLamYSsNmBWV/B+ay6RylLJjomcRJ/5tOTW03JfNtLMJEeCCKvUkNux4BOZ6zWjOAGEOZ8kv56W/0KaXiYhiTDOnh/qqCDC7Ot2UQFJ5ED9GO/FDauSiFa5m9J88fSFj6Ot/cnTgLfx+6rTkjhrksg/xgdll2LL1NNqBdQlefrMTmtQPfMXVR+a9VnJSY15i6WFrEWReNJugT4IEXg9re1pdcM8tC9dRMUOG16VJK6rlgUTKZTIfY4ekSLjQazpEp9J6VJESmHDFX8lw+1Mpz4ZrvKVCWb0h/6qR7uB/h089fOk11BpsRbOrPC03cP9ZjobXS6Hy6UXJ5t0rTOMh8o3jcK5q7sg6tpxB9VnpVL0J2nr04h0RgHr1b//K5KUvert4X/YlgxT/ruhE50G8LXl+Bvmoq2FruP0jzsl3e4Oh/Puh7HSMV3f193ufDjsdtr3MyiSfF04l14rL4qp3nv22qyoV9LaHjBEmZgZIOZRj6qvuEp+9cU1q6vqK65SKZJsiBgihFq/a1jZjM4ouvTaVdtzBBgZGRkZGRkZGRkZGRkZGRkZGRkZGRkZGRn9sv4DrZJq10gtjJMAAAAASUVORK5CYII="/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8" name="Picture 8" descr="https://encrypted-tbn2.gstatic.com/images?q=tbn:ANd9GcTydzuiwakcETv0735A0JYV3dVcL9UAI0V1ibTiU5t-U2z4kBZ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981200"/>
            <a:ext cx="1962392" cy="2209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17526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imbalance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 </a:t>
            </a:r>
          </a:p>
          <a:p>
            <a:endParaRPr lang="en-US" dirty="0" smtClean="0"/>
          </a:p>
          <a:p>
            <a:r>
              <a:rPr lang="en-US" dirty="0" smtClean="0"/>
              <a:t>beneath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  <p:pic>
        <p:nvPicPr>
          <p:cNvPr id="9218" name="Picture 2" descr="https://metallady90.files.wordpress.com/2014/10/begemo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702" r="6702"/>
          <a:stretch>
            <a:fillRect/>
          </a:stretch>
        </p:blipFill>
        <p:spPr bwMode="auto">
          <a:xfrm>
            <a:off x="4343400" y="228600"/>
            <a:ext cx="4572000" cy="3429000"/>
          </a:xfrm>
          <a:prstGeom prst="rect">
            <a:avLst/>
          </a:prstGeom>
          <a:noFill/>
        </p:spPr>
      </p:pic>
      <p:pic>
        <p:nvPicPr>
          <p:cNvPr id="9220" name="Picture 4" descr="http://img.venere.com/img/blog/submar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3437725" cy="2286000"/>
          </a:xfrm>
          <a:prstGeom prst="rect">
            <a:avLst/>
          </a:prstGeom>
          <a:noFill/>
        </p:spPr>
      </p:pic>
      <p:pic>
        <p:nvPicPr>
          <p:cNvPr id="9222" name="Picture 6" descr="https://encrypted-tbn3.gstatic.com/images?q=tbn:ANd9GcR4xVDonVbeAG9sg9q8FLz86MoP4v0wWJ4M5r2KAbLz9P3LGIc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962400"/>
            <a:ext cx="4114800" cy="25709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7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submarine - </a:t>
            </a:r>
            <a:r>
              <a:rPr lang="en-US" dirty="0" smtClean="0"/>
              <a:t>a boat, particularly a warship, designed to stay and travel under the surface of the water for a long time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3657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submerge - </a:t>
            </a:r>
            <a:r>
              <a:rPr lang="en-US" dirty="0" smtClean="0"/>
              <a:t>to put or sink below the surface of water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4495800"/>
            <a:ext cx="114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subway - </a:t>
            </a:r>
            <a:r>
              <a:rPr lang="en-US" dirty="0" smtClean="0"/>
              <a:t>a system of underground trains in a city.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44</a:t>
            </a:r>
            <a:endParaRPr lang="en-US" dirty="0"/>
          </a:p>
        </p:txBody>
      </p:sp>
      <p:pic>
        <p:nvPicPr>
          <p:cNvPr id="8194" name="Picture 2" descr="http://awakenedwarriors.com/wp-content/uploads/2013/06/supe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228600"/>
            <a:ext cx="3657599" cy="2057400"/>
          </a:xfrm>
          <a:prstGeom prst="rect">
            <a:avLst/>
          </a:prstGeom>
          <a:noFill/>
        </p:spPr>
      </p:pic>
      <p:pic>
        <p:nvPicPr>
          <p:cNvPr id="8196" name="Picture 4" descr="http://blogs.scientificamerican.com/observations/files/2013/02/ackermann1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24400"/>
            <a:ext cx="2743200" cy="1824159"/>
          </a:xfrm>
          <a:prstGeom prst="rect">
            <a:avLst/>
          </a:prstGeom>
          <a:noFill/>
        </p:spPr>
      </p:pic>
      <p:pic>
        <p:nvPicPr>
          <p:cNvPr id="8198" name="Picture 6" descr="http://www.azquotes.com/picture-quotes/quote-unfortunately-a-superabundance-of-dreams-is-paid-for-by-a-growing-potential-for-nightmares-peter-ustinov-35-36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800"/>
            <a:ext cx="5180019" cy="2438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" y="31986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Superabsorbent</a:t>
            </a:r>
            <a:r>
              <a:rPr lang="en-US" dirty="0" smtClean="0"/>
              <a:t> polymers (SAPs) (also called slush powder) are polymers that can absorb and retain extremely large amounts of a liquid relative to their own mass. Water-absorbing polymers, which are classified as </a:t>
            </a:r>
            <a:r>
              <a:rPr lang="en-US" dirty="0" err="1" smtClean="0"/>
              <a:t>hydrogels</a:t>
            </a:r>
            <a:r>
              <a:rPr lang="en-US" dirty="0" smtClean="0"/>
              <a:t> when cross-linked, absorb aqueous solutions through hydrogen bonding with water molecules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28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superman - </a:t>
            </a:r>
            <a:r>
              <a:rPr lang="en-US" dirty="0" smtClean="0"/>
              <a:t>a man who is very strong, successful,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3962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supernova -  </a:t>
            </a:r>
            <a:r>
              <a:rPr lang="en-US" dirty="0" smtClean="0"/>
              <a:t>the </a:t>
            </a:r>
            <a:r>
              <a:rPr lang="en-US" dirty="0" smtClean="0"/>
              <a:t>explosion of a star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04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superabundance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 </a:t>
            </a:r>
          </a:p>
          <a:p>
            <a:endParaRPr lang="en-US" dirty="0" smtClean="0"/>
          </a:p>
          <a:p>
            <a:r>
              <a:rPr lang="en-US" dirty="0" smtClean="0"/>
              <a:t>above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endParaRPr lang="en-US" dirty="0"/>
          </a:p>
        </p:txBody>
      </p:sp>
      <p:pic>
        <p:nvPicPr>
          <p:cNvPr id="7170" name="Picture 2" descr="https://consumermediallc.files.wordpress.com/2012/06/energy-surch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"/>
            <a:ext cx="3563697" cy="2286000"/>
          </a:xfrm>
          <a:prstGeom prst="rect">
            <a:avLst/>
          </a:prstGeom>
          <a:noFill/>
        </p:spPr>
      </p:pic>
      <p:pic>
        <p:nvPicPr>
          <p:cNvPr id="7172" name="Picture 4" descr="http://heritageaction.wpengine.netdna-cdn.com/wp-content/uploads/2012/10/Federal-Debt-will-Surpass-Size-of-Econom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3505200" cy="3081753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xMTEhQUEhMVFRUVFBQUFBUXGBQUFhQUFRQXFxUUFRQYHCggGBwlHBQWITEhJSkrLi4uFx8zODMsNygtLisBCgoKDg0OGxAQGywkICQsLCwsLCwsLCwsLCwsLCwsLCwsLCwsLCwsLCwsLCwsLCwsLCwsLCwsLCwsLCwsLCwsLP/AABEIALEBHAMBIgACEQEDEQH/xAAbAAABBQEBAAAAAAAAAAAAAAAEAAECAwUGB//EAEEQAAEDAgMGBAMGAwcDBQAAAAEAAhEDIQQSMQUTIkFRYXGBkaEGFDJCUrHB0fAVI1MHM2JygpLhFkPxY4OissL/xAAZAQADAQEBAAAAAAAAAAAAAAAAAQIDBAX/xAArEQACAgEDAwQBBAMBAAAAAAAAAQIRAxIhMRNBUQQUImHwMnGRsSOBoWL/2gAMAwEAAhEDEQA/ANyEsqtDU4Yuiziopyp8ivDE4Yix0UZE+REZEsqLDSD5EsiIypZUWGkHyJ8iIhKEWGkHyJ8ivhWUWC5Og9zyCVj0g7MOTeLdTYJ9x3HqrqlQn96KCVhRWafUJZFaD6JiEWFFeRPkUoUhTKLHRVu0siuFI9FMUD0KWpBpYNkUm00V8oVfQwo+0oeRItY2wGnRJNgtBmzDF3DyRjAALBT3iwlnb4N44EuTJqYUjmCoBpWxY8kxpt6IWbyDw+DKa3sp7l3cLUawdFOUPMCwmWMA/si8Jg2gXEuROZLMollbLjjSEGBJzAkXKOdZ2aCawdApwOijmTZkgJFVkqyVQ5yGwMHKU8FWSmldWtnPoRC6UlTlMqUhaSMlKSpJSnZNEZSlPKUp6haRSlKaUk9YtA4Vx+lo8T7x+SpEKzMEnMagINT5EswSzhQ5stQQ+7UxTUN6omqVDk2UopF+6CmKYQDcRxlvRoP+4kD/AOpSq1iQ2CRmcLiNBxehDY81k5S8mijHwaTbK0PCzDVdbT/j/wAwo08US5w+7l9TJ/CFLvyUqNbeJ86yaeLJLuzo9gfzUxXJEypKo0t6m3wWfve6rc/uVNjo1d+E4xIWM6r3SFcosdG0MQE+/CxPmFH5lFsNJu74J9+FgHGJfPIthpN81goGsFh/OpfNlFhpN3fJ98FgHGJfOIsNJvOqqtz1jjGd03zyLChB5VgT5U8L0emjg1silCknT0IWtkIShTUmUydASnpSDU2VQmyoh9Et1EKGVOkxW0VFiUK3KllRpQamVgpw9ShKFDxJlLI0NnCcJZVINWbwfZos30RyoetimNe1jnAEte8zoGsiSemvsUsfi2UmOc5w4QCRIm5hvhJtK5z4pqsbmc8NMtLA4CXcbIIPbK5xWUsenlmsJ6uEV4Ha7nMr1C4B5YwgfdlzmtbB6ZxdTwO2RmoNFRpaxkVA25aSHhoPcBoHmuWpZgZJOXKRoROWDe0EX/8Aii9k02gF0gzqfY38QVhLk6NFQ25Os/jDDiASYY2keI5m3LhOojQD3VPw9jaj2YiqSCAM3S4DiQb9AAsPaNQbswb6e8I3AYxtPCVmTxVA8i1ssspa+JSW5MFs78h+zNqO3NSo4D6nGdRmIBvYWkrSw+MzQLyGNcY04tPw/crj8I3gdMhs6AkC3h3C3dkNcyqHueXNfSc8+FP6LyZseyqCUnRE5NSdcI1qeIzTlvBIPYjUKfF0WZ8GV89N4M5g4OdOU/UIGn+SfNdFlW0cCkrIlmcW0zOLj0KReehWjlSyJ+2+yfcfRlmqeiYvcdAVq5QllT9svIvcPwY5Luh9FHI88itvKmyp+3QddmM2k88irDRqdFrQmhP26F12Y27f0KfcO6LYgKMBHQQdZmT8u5P8q7otZJPoIXWZbTwrjyUX4dw1BWwApQo68h9FGIyg46BEUMCZ4rD8VpFoUJhEs8mNYUhNotAgAKTWAC1k2cJZwsdRrpI1aQOt0HiMLGnojs6fMFcMjiTLGmZBppsi03UwXTChVwoOliuhZl3MHifYAhRIRLsKR0Ve7K1UkzNxaKYShXbopnUrI1IKZxHxBXcG1alQNLXmk0ZXgmGukNsZuCTeNVgfEG1t81k/VJLhEZZNh00Wh8Y8LmsYCQHF7wBNgYZcDUtzH00WRVexwJDDNy4nQi8QOX/C89y7s9LHBKkvz8omwkhgsBldmJt9Q568j7IvZVBpdkYAGNY4n7slzTaPNZtelwEgkHpMX6LVw5DKbz0YBPQgfqspSdUdLxxXy3/kzTizUJgGzhPlYRfstHDMFUtZOXgi41OZzyPV0+SWwcIKlPNwtLzIbYnLAykxoTr5q/5hjKYmmc8m+o1vblqAoc3ukW4xSTYPjcC5rKgZUBAaSb6Rra8HX1R+1cQaDmsYAS6jkecrQcrpJ0i/JD1aDhSOUgh44oubzIt5eqFdhKhpmsMzgGnM4m9pBmTcWjwVxdROerlckS2BtGo2rUaxwY0uBNhcgGNeWtpXe7M2gKpiQJc4MHMhlNjnnyc+F55hqc8TSWkBrbS2ZMXBmTdbOwsaxtR1RxIbQpOBJi7i+C4RpJeBHYLTHlkpVexnk9OtOrud/wDLlI4cqgO7pw49V2/M4PiW7gpjTKjmSzJ1IVxEWFRhOSkr3JGShOnDUxEYTZVdSpEmPVGUKAaZWc8iiXGDkZpYehSNJ33T6FbZAUSVl134NeiipuJUhXHVZ0hKy4tR1aTTbVHVO4grNEJ7J6haQvchPukKCO6taR1TTCi3KmlRt1SyDqrWkh6hF5Tb4pGkOqbc91qlAzbmOcQq3VR0TmiluVaUCG5kDU7Lnvizb3y+7a3VxLnWk5AIIHck+xXR7hZe0dluqVGmRGRwAkgF3IOjlf8AFLJKKWxWJPVbPMMfim1ZqFvKPf8AWfVVbNxG8pgmGjMWdi0Rczz/AEXQbQ+H2NrVQCcoLgGzyc310cgsLs2mxsZcznEDM+wvEWnS64pNV92ejhlqe3CW4bXxjKgbTbEvPpDSSfQIJtRrWljml0l06R2115LQo7NgSDTMCdS0gFpu4ECIGaekFZePoObUfwkBvD1uPqOvVT00h4stuqINrgQw0jZgIOThi1g7mVOhhHOHCSZsWzo7LJAB9bKsVbAA1ALCCZBi5EX5KbXPMBjiDxOsJiBEwL/sJ7tbHQ0u5DZmPp0XGaZBu2RcWOvKDqiKWJeyg+m0ZmvAm54Bz5XHEdULjcS5xLRBGU8QEXvyVmGwhrHLeQ0xBibSR7BVolVnPKcNVEtnP44cDDnCNdAOsGOfJV7Vpta8ZBUiRmbIzEnUWjp6rT2BQa6u3P8AS1rnHW2VtyhMVhzWrVH0QTTa+dTdujS0HsNEUkrHblOjs9ibdFZtR7mbtlIS5xMjQk2jkGnqtmkQ4BzbhwBB6giQV57Sxz/lcTTAaWva0aHMXVHsZAvEZc/eV6HsypnpMdliRoDMQYiecRquzFmtK+Tz/Uen0ybXA+RLKiMqaFp1TDplGRLIr4SKl5vopYvsqbTRFGmoCon36h5Wy1iSCrJi9B70qJqnusbNKDhUlPnWfvT0TGq7ulYwBuJVgxKEgJ8qz0M01oObiVYK4We1qubTVLGyXkiGCqFLehCCmnFJPpyF1IhgqBLMEKKSkKXdHTkLqRCQUsypFE9VMUe6pY5Cc4k94m3xTbnupDDq1FkakROIKqqPfMuFuVupA16yfZEsoCb+KPpHkTII66W9FE/A1JHH7exAbSe4jUPfcaNmJ9IHouL2i6pWaWU2uc64hoJNoB07yvTsbhKbqjjVGZpADWmCIFz2Mn8B0VRphj2tZSIYON27ZJLgOBrsvjN1zx3kdMM2mDVcnmv8DxtJjXue9tMwXPD87KY0c5wBIEAGTprda+1a2HpYThe2oQcpcSMxLpOcwesHoQj9sbYEVGNAAqVCwQQZZvAypnaPoiXCD2XLfF1SlU3TQAONxIaB9EAlpPSQLeKutTSZEW1uLZ9EVXM+6XGDqNQP/wArapbLdSe8scySx1MSSCM5pmbiJ42c/ta2XL/PFjSGEiYymYy2OkWGo0W23Hk0WiJdDBmfxXI4jB1ITUNJ0Tyt/t3L9q0qYpQ1rG1IAAGUuIMA6ditbF1AKlKG5Q12WRwuJLRZ0jSJt4LE2DhSKoeRmgNcGxbM54b7TKnt3FGtimtwzXVHnMCBYA0+EvJcWgWMa8u6tY2+WYyyRXAFWYaGJqQ5jd8x5IdwgNqOIyg6Ztb+K6PYLKRa1jSQ/MXPDcroBdAznUCBr0KGZh6gzfO0GwGkseQx303y526Wmx6HXVc/8N4mq1rnUheoINsxywYga6R6K5fZMd90C4qu8F/D/Lc/eZTazc+UBwtAFQ+gXpvwjQezLScSBTw1NzmzMVq76lRw/wBIyj/UvNMU05mNqAhoIzCC1xZIzQDEmAV678JBtdtfEAECviHlk6inTa2k0Ef+2fVVC+wsrVef3NE0VE0Sjvkwl8mFrcjlqJnmiU267I84QdSo/LDqU7FpAd12T7vsjPlu5SGH7p6voNIHuuyfddkZuEtyO6NQaQPc9k+6Re57Jtz290tTHpRgNw46D0V7MOOg9EbTp9j6K9tM9CskimANoDoFY2kOg9EeKXYqQpK0SAbodAluR0C0d0lulVE2Z5oDok2gOi0d1+4SFIp7C3AhQHRTbhx0Re5KfclMKBxQHRS3IV25chNp1d2wlxAmQO9uXVJypWFGZi8Y3kQDyDpE9h3VkyGAxxElx8LnykgR0QzcNTflJa0wLE+pVnDna0Ma2A7iAGgiBbSZ9l5z+TtnStti/aOJphuZ4kMExzJP0xfr+a4HC7RFXFlpBZmzHeGQ51rA6ZmTJtqfBdHtqk6MtKoZ1JIkSdBIj9lA1K9mUnTJyhoN/pgueDy07SSmUlsUbToOpFzQykGlrnDIYa4uP8wEkAZyYIDjBznXReXbSru35dT4BLsrQQ4AEyQCJ5zbkvVNsDNSJ4uHiGWJMtLT4jimOy8ra7+drP8AME2A8Vpj5KfBe2m9862PYLWbXL3CSWtECATZtump/RdVhNm0Ww8tiGSSXGLi8ifNc9tSqH1waYGSIb3hov6ytJaSsbluzc2Zjm0qbqpBI4Ggc+N0ASsH5urSyvp3eBxAakuImPOVZ86wUHUXtd9eZrmkWjS0jnPqgNn45wJMZi10Q7VwNgT0Inkk4vsTGapp9w1/xvXrsdQdTZlcCHl0yB27z+CjstzswgxAImxkEZSIPYwoHDscWwA17nQQRygnVGbKpjM7igBxaNOIydPRKbaWxeJQv5IPONdlIytcB0Jj+WwtY0tuHWN2gC4XYf2a49xpOoOAAogFpFvrJc4Oi2pnzPRec4WvkbUtmc175jmRYkeiuwe3XNZUpu/7tB9Els6OLYlhMOhrXNBtAefOsWq3ZPqNDitPJ7jSqtcJa4OEkSCCJGokKRXC/wBltCKdVsus/M5pGVkvsMjQ4xamPNx8V3G5W5xvYRhRJCluAl8uEwshvB1CY1W9VZ8uOiW4HRLcdopNUdVHfhEbkdE25HRLcLQMcQO6j8x2KJNEdFA0h0RuO0Ct29h4+qO0H9Ej8RYf7xPg0rgYkn67cy10HwMKDoB695A9jqsvcR8E9OZ6AfiXD9Xf7So/9S0P8XoVwIqiJDgZ7t598ysM9R7/AKIfqYrsLp5DvW/EWH+8f9rv0Tj4gw/3j6FefjNyLfxP4hD18aGGHOaCdATB8dbBJeqi9kg6eQ9IHxBh+p9FNu38N96PI/kvNqeIBMF7dJFxcTqB5j1UmMqE5W03vPh+p0R7mN1QdPIelt27hj/3B6H9FIbbw/8AUHof0XnpoVGOh9JzTANgXA9szJbNuqvxrmNIytfeLFrjDjyBGo7kBX1490LRk+jvP43h/wCoPdcX8f7drMe00QDTycJI1cTcjyAUdlYVz6gDmnK27rHTkPEmPdH7fw7arQ0jmdOkdPJYZM6kqRtihJS+R5zS+N8SLZm2uZa2/jCKw3xzVm4Y4xExHMHl4KO1fhgh7SAMrnZeUqG0vhRrBLenLklsdNLwdTszaLa4kXMy4faB1iFeC0EuuJA7jSwXBbJq1KVTLJBsDAklptp+9F3LrtBDjeLEdOUa9QhohqgLalbgdlJuCNTBB87argsLs8uxAzCJeZg3A1JPeAfVdBtyu+k9ksc5pltTKdS4EAtHPn6IbZNQEs+9xDMRDnmLgz4e2iV1wUkdPs9283rS1u7tTBiSeDinp9WvfsvOMbOHrgmS1pgjmATBPdd1sTFEUnEc6lSR4OLfyHouV+I8PmdGuZ3flc/vutIfZMnXBuYXb2CqOGapTyTcVGlsNi31tj7LdD9ooLbtbDirOHDSzK0ywhzS6STeekadFztTZ9tEVgqzqNM5CL3Mxlg9SdDdXRKdheMqcILeTgZ6cvdW4HEjO0zl+q5ByzBiTHUIOttB7mw5tIAkXab2M266KxmH3lK0nSYIbo6YBMKX9lJu7RJuLDq57uJmZtGn5KjaZbLSz6WNE+Mkm2sXF1VtHZxa/ga4B0mM05eosZI116dkfskZhl06Wi/UrSL2JkbHwTtkUqjYNWHHK5oI0Jy540ENJAdaC4XXsY21h/6g9x+IXiOFwwpPEQXNcIaIY7MRAbE9BpzC6CtjWtsXQfu3J80PKo7MwnGXY9Q/jGH/AKrPVTbtSgdKjPULy4YqdA46aAnz9lMVr8PEb6E9ugPUeqXXj4ZGmZ6f/EqP9Rn+4Kt21qA1qN9yvOKD3n7BieZj8FHFVnDkbcufsEvcQDTPwejjbGH/AKg9x+IUhtGgdKjfULzJmIJBN4vAuNDBgR+aejVJEhr7wbEXnmn7iAaZnp4xFM6Ob6hQ31P7zfULzp1UDqTMTefyCjvXcmyn1oCqfgzaVLKA/e1Kls4c6oYuNQIAiPJZlfauGN3NBk59Jk6TfnyRTcY9/wBqfJgHsEnYPMeJzvAQZ9SF5acU/k3/AEd7vtRQzG4SS3JHMwGRbTkJ+o+6J/i2HzBgfU1I0aW6Sbxpy8Va3YbfuVPN1MfqrqOyMpkNPm8R5jIoc8fl/wAhb8FNbE0Q3+8LCaZe0kEOaDaSDz4tCmp1GAti5dDQQAc5gm1tdSr8Ts97pllJ0jKZJkiQYJi4kD0QDi9oDAzKGOJa0OMMcZlzRoCZNx1KqOlrli1S7oPa9lSpuiyakE5Q1wdYtkEdeJtu6nUzUnZN06ZEgnLlB53PtrdZ2Bqbqo2o1rQ9rswzNDgT1PXWZW4Np0qhmthqRcTJLRUZJPOz0mo1y1/X/C09zMxOIrl3A2i1vPO50m/+GwsrqXzRYAG0XvJMQ5wbc2ERPbVD7U2IKrqha802vawBkOcGZYJLSXXkg6zqUdQdSwzmPqTAzNYGl2RuYNEuDnHM4Bpj/M7tDWh0k1f7MHfNf0bmCZWY0MIDHa1IgjPGjSTcDrzRtGmc0uPLmOayG/FWC0LxOgzTltoSSPdaOzsU2oDlcHaG1xB/xXBGvot4wMm65CNrbONSmGNDZBD5ki4mACNFms+GHFv81/M243DX/FZdKwRF/RQq48Tlt1g9O/Ud+yrgWpsw6WxKTBAaD3sJve0eyGxVVjXZA3LYS3Wb8gdRC0MXjKYY4vOWnyBdEx0M6Lz/AGjthkujPVaCRJGgIBBBzNNjN4TVsaTsLxP82q7O0ilmApOH0mObrSOKQDp5wqcbsyQ/MHTd7HsIBBDeY6zN1j0MRWNH+XRzNbbMHPJJtIaM0gHsCITVtuEucMoaQ3MSM0gmYY7PpoT9nRVTLRt4KoGUKbRJc1kuuJJIuSfGULXwri9siMrM7ZvvAfqyuBiRa3fkqqe0WCq4GOMtPBLoEAi2pEkmB1XR1sThGU8+JjK10MBuXHINKYEnUjyOipN0J1Zg4rAhzHZbyLfp+S5mvijldTLIAcCbgm2nKV1T9tUX/wB3hjSYTAfLW3JsSxp59b6rk9vYmKxMQftDkbWd/wALSD3JaHBbALpiQYHRaNLE0bBrDlP1kl2vKAT+5C51u0ZJuYJJiGEAW6hHYeWw4uECCRe8GQfZNwbdj1qqNvBuqMLq4cH/AFMIeOKM2jmDSI99EXsSpvH8UAAHgAgAeHmLrntXF0AmZOkydVuNrCk3PO8DuFzZLS0EfUB4+CajRMpWLA03VMRxhrOIkfaPCSWtPWQB00Otl1D3R9RDj1Fva6wth/IvFZz61cVgwlrQ0u42wabg64JzCIPhKK2Rtqi9tIV2Vg99ctqR9FKic0HNku4OyAzFiSubPhlOXKCM0izIxj2Ma10VM0uJJDAwEycwtJMeatxOHeY3L2dy4OcR4BoH4rqq+yqdPRmLIAtkNB4PkJXllNmPZvHPpV2ueNLjiLgZ15DMPMLLoTTtv8/2GuL4Nfd4xggvoticpkgtBMmGTFze4KlWGKH8w1qAAg5iIggjizG4Jkix52QTMcG4ZxNKvv2ljQC2WOBEve7hloERzmQeqGrY4Vg+m5tfLvW5MtOX7ril5bOoIZaftG9ldT+g+J0VOpjC0ZnU3XEwXkObAkGDzvfvoh/msS238tmgbFMkNAnS47ei2aOy627ZusRRy5G5WvDqTxw6OgG+iGxew8e7LldRMTMVAZsYAzNHNZpZG+EO4ozaFR13DG1WFxlwogUpIvLspOY35oAbY2o0DJWrmZc6XB0OLjYSLCItpdFM2FtSkZ3LaliJz0j5/ULq9rdqAAfKusIJmmJPWAVslmjxuT8Gc1srFvaKkNcS4HJaQHAEzfyCOwu1MSyjTDabnHO4mWZnZRlIBtaTm15Ls27Kp/ePqP0TnZTeTz7FcMvWY294myxNdwX+KQPoIHgbey5Da+3qz3yzMzK9zcom/wB0kc+fZdnV2O7k4HxEKh2y6o0jyj81GLPji7ocoSZT8w+JLA0dSRCpdtI9WnwBP4gKL6j2EgyDzBVNStOoYfEfmIWipmbikXOx4iXtbHWwRNKmXiW03gdbEeOt1xW3K72PnRp+kiSBa4k315Lqvh3azmUGNeQ61pgEDk0nnATzYpRgpQ3FF70WbN+ZY4teS5u8cdHE5C3haARw3WsXB8sLM3UOFvOUO7brT28wVBuPAOYOb6x6grlkpTdyVG0ZOK23Oe21sMOxDWUmAcILssxJJt2tC9B2BsZmGogAZXHie4WJPQnXRc3sH4pw5e7fRSqZvtGWmOj4j16rX2l8TsLS2m4F8WuMsdZFiLL1kmoqLMpNst2ptEDNlqDMw3aXsaTaYJHGWmxMFc1tXb7XNeBvBUyCcxIMAzYsEFsmNTPNB4najnE5ocNRY+UAzFrT4IWpRNYfZAl1nAZm31bp29UUCQNiKdWsd46sHQ0wXXa0Ro0Ns0dgFXtPAvNLPkgNbL3NcCcoAzGDEmO0oPE7Pcxxg24SBczLryROWLazqtehtCqYYGjIXtFQ/UKbL3c6OGIHqrKDNm7Up08M0gFxuYAdYC0wbxYILHPZXrZWuDXCm4MBAipI0Duesxfw1WrQFOhDDDmtFiYJGpJgi5M8uiGxLcJUkljWzoWtyuB5mRr5ypsDkq7xTqOaC4AwQHDKRIuCOx5hdBs+tRxFIiqXOqMgNILpAcYBBmB38FTsvDMbnZUYxwkFryAZaW6CRIiBbxT7Ca2k+s2SA8ENMQHDxm3ZXYqBdo4KkHMDDDnQXNyucWkamINrcp/JAbVqEvdcGGhsyW3Fyb689V0Gai12cNJdk0JLrk6GfD3usOthHPkxczPS/QJxlXISMptCZJIHhJlabKIyZmmBEmOnOesKltAg8YgAQTGsaz5hR2jlbAa3X8I5dFsmZksS2o2mSCSAByBETa8e60qG03uiGOE2mBkmBAkwRqPVZlMMLQ3nYme//la20Ip8LHWc1uaOrbg8/wBgIbEw3YFWoS6o1rczQJaBGdrpdppJsQRzHcrYrbRbTBqkfy3tm0/3jW2/3ARfQtHVcts/Eua0ZXcTeGNJaIhp8ojp5lXbTc5zC2Ya5wJnQPsZ7TafGeZXDkxap7mikkjoNi/FpLg1uZszABMaTdq6Wh8Q1c2XhcdYMB0eEj8F5Ps57qTt4RGUloI1LoIiBbzKfB42oKjXcRc1wJHEXG98wRLBK305Uq/6Spqt1Z6sz4yp73dOp8YOUkHhDvuzGvLxWB8e/Ebw6i2kXU9XuggZiCMt+0G2l1yOKw1Y4pzWi7nF7XTAgmcwd2J8bLXr/DuIq06LXCSwEF2a7mkzEkckPIoaXOW1b8Cq+EZh+KMTnLxWMuMkWywLiGxAHKAuj2t8bONCgaTWMfUa41HRmylpykMB7zczosn/AKGqnmBedZt00Hqisb8LVHNY0kNFNpa2ATAOvO973Q/UYG1TQKMyzDf2g1W4cthprZgG1C37MEuJaLZgYA8T0v0/wx8ZGtRzVqZztcWEs0dAac0TbXTsuNd8MtyhsgQZzCcxMReXEcui0dn0NyzIx8CZ8SeZVS9QtP8Aj5BQ3+Rvhp7KUHogxindk/zjugXitSOrUgvMeh/fmmNU/wCL3Qh2gR9n3VFTbEfZKahJ9h60E4iqNS1x/wBJP4oJ9X/0XHxAH5KirtzoD7I7AVA9gcblwMCYEgxl7nn6Lohia5RDyLyZdTBZjai0dzb81Buzrw2T/kaXD1sFvsxLOYuORGnkim4xvIH0KbzuOyROm+Wc63YTzqI8THsFGvsMNF6kdgJJ7CSuidiCdGu9I/FB1sI9xJynzLdPVTHJmk/AnGKOTGxm5pufG61cHgWDkAtE4SNTTb4vv6AJjRb/AFB5Ncfey2nKUluxRpEmUWdAndQZ0Cq4R94+g9kUym0iwPqVzONdzVT+gR+Gaq6WDDRwNABPKwcfLVabaXRoVoY7oPQKlkiuWxNt8IxcRswnWAR2J8lBuyndfYD810GR3RMQ7oFa9XSpBp8sxG7KPf2U/wCDnr+H6LWcXDkFTUxBHJHupPgdRXLM12xD1/fomGxvH1H6I75s/dKk3GH7p9kTzZq2Ibx+TObsQKDvh1p5LW+bd9w+ql8y77nv/wAKOv6j8on/ABmO34dYOX4fmE9T4ebBvHchljyOi1984/Z90FVw5mYn3hXHLnfLr+BfDsV0tnUgRcdyJKhX2bTcbgH2HfnzRlLDPOjfwV7dnvPQef6JrO48srSuwDTwdMADIy3WD+KkMNTmd3Tnwb+a0G7MdzLfcq1mzI+1PkPzUv1MStwVlYjTIOwLVaH1SjxSjSFVVrhuqzU4y4iV/spa6r/hPn/wk4P6gepUXY8cm+pVL8W49B4D9Voof+UQ5R8ldfZ+YyXegN/UqsbIb953oFPO48yfCfwCg6eZPut1qoz1RGCTkyS42WVVNFn4lJJbYyZGfVWvsH+7qeI/BJJdPYzXJ07NB4ICvoUklEjTHyLZWjlTtj6QnSSX6RS5M2mrwkkspFIkEVs7mkksZ/pKXJoUlaEklzM0JKJSSSAhUQ1RJJXHkUuCKhzTJLricjLAnTpJgOmqJJJoCzCanyRrUkly5v1G+P8ASOkEklkixKjFfQ7wSSVx5QjCSckkvURzlL1QkktVwB//2Q==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CEAAkGBxMTEhQUEhMVFRUVFBQUFBUXGBQUFhQUFRQXFxUUFRQYHCggGBwlHBQWITEhJSkrLi4uFx8zODMsNygtLisBCgoKDg0OGxAQGywkICQsLCwsLCwsLCwsLCwsLCwsLCwsLCwsLCwsLCwsLCwsLCwsLCwsLCwsLCwsLCwsLCwsLP/AABEIALEBHAMBIgACEQEDEQH/xAAbAAABBQEBAAAAAAAAAAAAAAAEAAECAwUGB//EAEEQAAEDAgMGBAMGAwcDBQAAAAEAAhEDIQQSMQUTIkFRYXGBkaEGFDJCUrHB0fAVI1MHM2JygpLhFkPxY4OissL/xAAZAQADAQEBAAAAAAAAAAAAAAAAAQIDBAX/xAArEQACAgEDAwQBBAMBAAAAAAAAAQIRAxIhMRNBUQQUImHwMnGRsSOBoWL/2gAMAwEAAhEDEQA/ANyEsqtDU4Yuiziopyp8ivDE4Yix0UZE+REZEsqLDSD5EsiIypZUWGkHyJ8iIhKEWGkHyJ8ivhWUWC5Og9zyCVj0g7MOTeLdTYJ9x3HqrqlQn96KCVhRWafUJZFaD6JiEWFFeRPkUoUhTKLHRVu0siuFI9FMUD0KWpBpYNkUm00V8oVfQwo+0oeRItY2wGnRJNgtBmzDF3DyRjAALBT3iwlnb4N44EuTJqYUjmCoBpWxY8kxpt6IWbyDw+DKa3sp7l3cLUawdFOUPMCwmWMA/si8Jg2gXEuROZLMollbLjjSEGBJzAkXKOdZ2aCawdApwOijmTZkgJFVkqyVQ5yGwMHKU8FWSmldWtnPoRC6UlTlMqUhaSMlKSpJSnZNEZSlPKUp6haRSlKaUk9YtA4Vx+lo8T7x+SpEKzMEnMagINT5EswSzhQ5stQQ+7UxTUN6omqVDk2UopF+6CmKYQDcRxlvRoP+4kD/AOpSq1iQ2CRmcLiNBxehDY81k5S8mijHwaTbK0PCzDVdbT/j/wAwo08US5w+7l9TJ/CFLvyUqNbeJ86yaeLJLuzo9gfzUxXJEypKo0t6m3wWfve6rc/uVNjo1d+E4xIWM6r3SFcosdG0MQE+/CxPmFH5lFsNJu74J9+FgHGJfPIthpN81goGsFh/OpfNlFhpN3fJ98FgHGJfOIsNJvOqqtz1jjGd03zyLChB5VgT5U8L0emjg1silCknT0IWtkIShTUmUydASnpSDU2VQmyoh9Et1EKGVOkxW0VFiUK3KllRpQamVgpw9ShKFDxJlLI0NnCcJZVINWbwfZos30RyoetimNe1jnAEte8zoGsiSemvsUsfi2UmOc5w4QCRIm5hvhJtK5z4pqsbmc8NMtLA4CXcbIIPbK5xWUsenlmsJ6uEV4Ha7nMr1C4B5YwgfdlzmtbB6ZxdTwO2RmoNFRpaxkVA25aSHhoPcBoHmuWpZgZJOXKRoROWDe0EX/8Aii9k02gF0gzqfY38QVhLk6NFQ25Os/jDDiASYY2keI5m3LhOojQD3VPw9jaj2YiqSCAM3S4DiQb9AAsPaNQbswb6e8I3AYxtPCVmTxVA8i1ssspa+JSW5MFs78h+zNqO3NSo4D6nGdRmIBvYWkrSw+MzQLyGNcY04tPw/crj8I3gdMhs6AkC3h3C3dkNcyqHueXNfSc8+FP6LyZseyqCUnRE5NSdcI1qeIzTlvBIPYjUKfF0WZ8GV89N4M5g4OdOU/UIGn+SfNdFlW0cCkrIlmcW0zOLj0KReehWjlSyJ+2+yfcfRlmqeiYvcdAVq5QllT9svIvcPwY5Luh9FHI88itvKmyp+3QddmM2k88irDRqdFrQmhP26F12Y27f0KfcO6LYgKMBHQQdZmT8u5P8q7otZJPoIXWZbTwrjyUX4dw1BWwApQo68h9FGIyg46BEUMCZ4rD8VpFoUJhEs8mNYUhNotAgAKTWAC1k2cJZwsdRrpI1aQOt0HiMLGnojs6fMFcMjiTLGmZBppsi03UwXTChVwoOliuhZl3MHifYAhRIRLsKR0Ve7K1UkzNxaKYShXbopnUrI1IKZxHxBXcG1alQNLXmk0ZXgmGukNsZuCTeNVgfEG1t81k/VJLhEZZNh00Wh8Y8LmsYCQHF7wBNgYZcDUtzH00WRVexwJDDNy4nQi8QOX/C89y7s9LHBKkvz8omwkhgsBldmJt9Q568j7IvZVBpdkYAGNY4n7slzTaPNZtelwEgkHpMX6LVw5DKbz0YBPQgfqspSdUdLxxXy3/kzTizUJgGzhPlYRfstHDMFUtZOXgi41OZzyPV0+SWwcIKlPNwtLzIbYnLAykxoTr5q/5hjKYmmc8m+o1vblqAoc3ukW4xSTYPjcC5rKgZUBAaSb6Rra8HX1R+1cQaDmsYAS6jkecrQcrpJ0i/JD1aDhSOUgh44oubzIt5eqFdhKhpmsMzgGnM4m9pBmTcWjwVxdROerlckS2BtGo2rUaxwY0uBNhcgGNeWtpXe7M2gKpiQJc4MHMhlNjnnyc+F55hqc8TSWkBrbS2ZMXBmTdbOwsaxtR1RxIbQpOBJi7i+C4RpJeBHYLTHlkpVexnk9OtOrud/wDLlI4cqgO7pw49V2/M4PiW7gpjTKjmSzJ1IVxEWFRhOSkr3JGShOnDUxEYTZVdSpEmPVGUKAaZWc8iiXGDkZpYehSNJ33T6FbZAUSVl134NeiipuJUhXHVZ0hKy4tR1aTTbVHVO4grNEJ7J6haQvchPukKCO6taR1TTCi3KmlRt1SyDqrWkh6hF5Tb4pGkOqbc91qlAzbmOcQq3VR0TmiluVaUCG5kDU7Lnvizb3y+7a3VxLnWk5AIIHck+xXR7hZe0dluqVGmRGRwAkgF3IOjlf8AFLJKKWxWJPVbPMMfim1ZqFvKPf8AWfVVbNxG8pgmGjMWdi0Rczz/AEXQbQ+H2NrVQCcoLgGzyc310cgsLs2mxsZcznEDM+wvEWnS64pNV92ejhlqe3CW4bXxjKgbTbEvPpDSSfQIJtRrWljml0l06R2115LQo7NgSDTMCdS0gFpu4ECIGaekFZePoObUfwkBvD1uPqOvVT00h4stuqINrgQw0jZgIOThi1g7mVOhhHOHCSZsWzo7LJAB9bKsVbAA1ALCCZBi5EX5KbXPMBjiDxOsJiBEwL/sJ7tbHQ0u5DZmPp0XGaZBu2RcWOvKDqiKWJeyg+m0ZmvAm54Bz5XHEdULjcS5xLRBGU8QEXvyVmGwhrHLeQ0xBibSR7BVolVnPKcNVEtnP44cDDnCNdAOsGOfJV7Vpta8ZBUiRmbIzEnUWjp6rT2BQa6u3P8AS1rnHW2VtyhMVhzWrVH0QTTa+dTdujS0HsNEUkrHblOjs9ibdFZtR7mbtlIS5xMjQk2jkGnqtmkQ4BzbhwBB6giQV57Sxz/lcTTAaWva0aHMXVHsZAvEZc/eV6HsypnpMdliRoDMQYiecRquzFmtK+Tz/Uen0ybXA+RLKiMqaFp1TDplGRLIr4SKl5vopYvsqbTRFGmoCon36h5Wy1iSCrJi9B70qJqnusbNKDhUlPnWfvT0TGq7ulYwBuJVgxKEgJ8qz0M01oObiVYK4We1qubTVLGyXkiGCqFLehCCmnFJPpyF1IhgqBLMEKKSkKXdHTkLqRCQUsypFE9VMUe6pY5Cc4k94m3xTbnupDDq1FkakROIKqqPfMuFuVupA16yfZEsoCb+KPpHkTII66W9FE/A1JHH7exAbSe4jUPfcaNmJ9IHouL2i6pWaWU2uc64hoJNoB07yvTsbhKbqjjVGZpADWmCIFz2Mn8B0VRphj2tZSIYON27ZJLgOBrsvjN1zx3kdMM2mDVcnmv8DxtJjXue9tMwXPD87KY0c5wBIEAGTprda+1a2HpYThe2oQcpcSMxLpOcwesHoQj9sbYEVGNAAqVCwQQZZvAypnaPoiXCD2XLfF1SlU3TQAONxIaB9EAlpPSQLeKutTSZEW1uLZ9EVXM+6XGDqNQP/wArapbLdSe8scySx1MSSCM5pmbiJ42c/ta2XL/PFjSGEiYymYy2OkWGo0W23Hk0WiJdDBmfxXI4jB1ITUNJ0Tyt/t3L9q0qYpQ1rG1IAAGUuIMA6ditbF1AKlKG5Q12WRwuJLRZ0jSJt4LE2DhSKoeRmgNcGxbM54b7TKnt3FGtimtwzXVHnMCBYA0+EvJcWgWMa8u6tY2+WYyyRXAFWYaGJqQ5jd8x5IdwgNqOIyg6Ztb+K6PYLKRa1jSQ/MXPDcroBdAznUCBr0KGZh6gzfO0GwGkseQx303y526Wmx6HXVc/8N4mq1rnUheoINsxywYga6R6K5fZMd90C4qu8F/D/Lc/eZTazc+UBwtAFQ+gXpvwjQezLScSBTw1NzmzMVq76lRw/wBIyj/UvNMU05mNqAhoIzCC1xZIzQDEmAV678JBtdtfEAECviHlk6inTa2k0Ef+2fVVC+wsrVef3NE0VE0Sjvkwl8mFrcjlqJnmiU267I84QdSo/LDqU7FpAd12T7vsjPlu5SGH7p6voNIHuuyfddkZuEtyO6NQaQPc9k+6Re57Jtz290tTHpRgNw46D0V7MOOg9EbTp9j6K9tM9CskimANoDoFY2kOg9EeKXYqQpK0SAbodAluR0C0d0lulVE2Z5oDok2gOi0d1+4SFIp7C3AhQHRTbhx0Re5KfclMKBxQHRS3IV25chNp1d2wlxAmQO9uXVJypWFGZi8Y3kQDyDpE9h3VkyGAxxElx8LnykgR0QzcNTflJa0wLE+pVnDna0Ma2A7iAGgiBbSZ9l5z+TtnStti/aOJphuZ4kMExzJP0xfr+a4HC7RFXFlpBZmzHeGQ51rA6ZmTJtqfBdHtqk6MtKoZ1JIkSdBIj9lA1K9mUnTJyhoN/pgueDy07SSmUlsUbToOpFzQykGlrnDIYa4uP8wEkAZyYIDjBznXReXbSru35dT4BLsrQQ4AEyQCJ5zbkvVNsDNSJ4uHiGWJMtLT4jimOy8ra7+drP8AME2A8Vpj5KfBe2m9862PYLWbXL3CSWtECATZtump/RdVhNm0Ww8tiGSSXGLi8ifNc9tSqH1waYGSIb3hov6ytJaSsbluzc2Zjm0qbqpBI4Ggc+N0ASsH5urSyvp3eBxAakuImPOVZ86wUHUXtd9eZrmkWjS0jnPqgNn45wJMZi10Q7VwNgT0Inkk4vsTGapp9w1/xvXrsdQdTZlcCHl0yB27z+CjstzswgxAImxkEZSIPYwoHDscWwA17nQQRygnVGbKpjM7igBxaNOIydPRKbaWxeJQv5IPONdlIytcB0Jj+WwtY0tuHWN2gC4XYf2a49xpOoOAAogFpFvrJc4Oi2pnzPRec4WvkbUtmc175jmRYkeiuwe3XNZUpu/7tB9Els6OLYlhMOhrXNBtAefOsWq3ZPqNDitPJ7jSqtcJa4OEkSCCJGokKRXC/wBltCKdVsus/M5pGVkvsMjQ4xamPNx8V3G5W5xvYRhRJCluAl8uEwshvB1CY1W9VZ8uOiW4HRLcdopNUdVHfhEbkdE25HRLcLQMcQO6j8x2KJNEdFA0h0RuO0Ct29h4+qO0H9Ej8RYf7xPg0rgYkn67cy10HwMKDoB695A9jqsvcR8E9OZ6AfiXD9Xf7So/9S0P8XoVwIqiJDgZ7t598ysM9R7/AKIfqYrsLp5DvW/EWH+8f9rv0Tj4gw/3j6FefjNyLfxP4hD18aGGHOaCdATB8dbBJeqi9kg6eQ9IHxBh+p9FNu38N96PI/kvNqeIBMF7dJFxcTqB5j1UmMqE5W03vPh+p0R7mN1QdPIelt27hj/3B6H9FIbbw/8AUHof0XnpoVGOh9JzTANgXA9szJbNuqvxrmNIytfeLFrjDjyBGo7kBX1490LRk+jvP43h/wCoPdcX8f7drMe00QDTycJI1cTcjyAUdlYVz6gDmnK27rHTkPEmPdH7fw7arQ0jmdOkdPJYZM6kqRtihJS+R5zS+N8SLZm2uZa2/jCKw3xzVm4Y4xExHMHl4KO1fhgh7SAMrnZeUqG0vhRrBLenLklsdNLwdTszaLa4kXMy4faB1iFeC0EuuJA7jSwXBbJq1KVTLJBsDAklptp+9F3LrtBDjeLEdOUa9QhohqgLalbgdlJuCNTBB87argsLs8uxAzCJeZg3A1JPeAfVdBtyu+k9ksc5pltTKdS4EAtHPn6IbZNQEs+9xDMRDnmLgz4e2iV1wUkdPs9283rS1u7tTBiSeDinp9WvfsvOMbOHrgmS1pgjmATBPdd1sTFEUnEc6lSR4OLfyHouV+I8PmdGuZ3flc/vutIfZMnXBuYXb2CqOGapTyTcVGlsNi31tj7LdD9ooLbtbDirOHDSzK0ywhzS6STeekadFztTZ9tEVgqzqNM5CL3Mxlg9SdDdXRKdheMqcILeTgZ6cvdW4HEjO0zl+q5ByzBiTHUIOttB7mw5tIAkXab2M266KxmH3lK0nSYIbo6YBMKX9lJu7RJuLDq57uJmZtGn5KjaZbLSz6WNE+Mkm2sXF1VtHZxa/ga4B0mM05eosZI116dkfskZhl06Wi/UrSL2JkbHwTtkUqjYNWHHK5oI0Jy540ENJAdaC4XXsY21h/6g9x+IXiOFwwpPEQXNcIaIY7MRAbE9BpzC6CtjWtsXQfu3J80PKo7MwnGXY9Q/jGH/AKrPVTbtSgdKjPULy4YqdA46aAnz9lMVr8PEb6E9ugPUeqXXj4ZGmZ6f/EqP9Rn+4Kt21qA1qN9yvOKD3n7BieZj8FHFVnDkbcufsEvcQDTPwejjbGH/AKg9x+IUhtGgdKjfULzJmIJBN4vAuNDBgR+aejVJEhr7wbEXnmn7iAaZnp4xFM6Ob6hQ31P7zfULzp1UDqTMTefyCjvXcmyn1oCqfgzaVLKA/e1Kls4c6oYuNQIAiPJZlfauGN3NBk59Jk6TfnyRTcY9/wBqfJgHsEnYPMeJzvAQZ9SF5acU/k3/AEd7vtRQzG4SS3JHMwGRbTkJ+o+6J/i2HzBgfU1I0aW6Sbxpy8Va3YbfuVPN1MfqrqOyMpkNPm8R5jIoc8fl/wAhb8FNbE0Q3+8LCaZe0kEOaDaSDz4tCmp1GAti5dDQQAc5gm1tdSr8Ts97pllJ0jKZJkiQYJi4kD0QDi9oDAzKGOJa0OMMcZlzRoCZNx1KqOlrli1S7oPa9lSpuiyakE5Q1wdYtkEdeJtu6nUzUnZN06ZEgnLlB53PtrdZ2Bqbqo2o1rQ9rswzNDgT1PXWZW4Np0qhmthqRcTJLRUZJPOz0mo1y1/X/C09zMxOIrl3A2i1vPO50m/+GwsrqXzRYAG0XvJMQ5wbc2ERPbVD7U2IKrqha802vawBkOcGZYJLSXXkg6zqUdQdSwzmPqTAzNYGl2RuYNEuDnHM4Bpj/M7tDWh0k1f7MHfNf0bmCZWY0MIDHa1IgjPGjSTcDrzRtGmc0uPLmOayG/FWC0LxOgzTltoSSPdaOzsU2oDlcHaG1xB/xXBGvot4wMm65CNrbONSmGNDZBD5ki4mACNFms+GHFv81/M243DX/FZdKwRF/RQq48Tlt1g9O/Ud+yrgWpsw6WxKTBAaD3sJve0eyGxVVjXZA3LYS3Wb8gdRC0MXjKYY4vOWnyBdEx0M6Lz/AGjthkujPVaCRJGgIBBBzNNjN4TVsaTsLxP82q7O0ilmApOH0mObrSOKQDp5wqcbsyQ/MHTd7HsIBBDeY6zN1j0MRWNH+XRzNbbMHPJJtIaM0gHsCITVtuEucMoaQ3MSM0gmYY7PpoT9nRVTLRt4KoGUKbRJc1kuuJJIuSfGULXwri9siMrM7ZvvAfqyuBiRa3fkqqe0WCq4GOMtPBLoEAi2pEkmB1XR1sThGU8+JjK10MBuXHINKYEnUjyOipN0J1Zg4rAhzHZbyLfp+S5mvijldTLIAcCbgm2nKV1T9tUX/wB3hjSYTAfLW3JsSxp59b6rk9vYmKxMQftDkbWd/wALSD3JaHBbALpiQYHRaNLE0bBrDlP1kl2vKAT+5C51u0ZJuYJJiGEAW6hHYeWw4uECCRe8GQfZNwbdj1qqNvBuqMLq4cH/AFMIeOKM2jmDSI99EXsSpvH8UAAHgAgAeHmLrntXF0AmZOkydVuNrCk3PO8DuFzZLS0EfUB4+CajRMpWLA03VMRxhrOIkfaPCSWtPWQB00Otl1D3R9RDj1Fva6wth/IvFZz61cVgwlrQ0u42wabg64JzCIPhKK2Rtqi9tIV2Vg99ctqR9FKic0HNku4OyAzFiSubPhlOXKCM0izIxj2Ma10VM0uJJDAwEycwtJMeatxOHeY3L2dy4OcR4BoH4rqq+yqdPRmLIAtkNB4PkJXllNmPZvHPpV2ueNLjiLgZ15DMPMLLoTTtv8/2GuL4Nfd4xggvoticpkgtBMmGTFze4KlWGKH8w1qAAg5iIggjizG4Jkix52QTMcG4ZxNKvv2ljQC2WOBEve7hloERzmQeqGrY4Vg+m5tfLvW5MtOX7ril5bOoIZaftG9ldT+g+J0VOpjC0ZnU3XEwXkObAkGDzvfvoh/msS238tmgbFMkNAnS47ei2aOy627ZusRRy5G5WvDqTxw6OgG+iGxew8e7LldRMTMVAZsYAzNHNZpZG+EO4ozaFR13DG1WFxlwogUpIvLspOY35oAbY2o0DJWrmZc6XB0OLjYSLCItpdFM2FtSkZ3LaliJz0j5/ULq9rdqAAfKusIJmmJPWAVslmjxuT8Gc1srFvaKkNcS4HJaQHAEzfyCOwu1MSyjTDabnHO4mWZnZRlIBtaTm15Ls27Kp/ePqP0TnZTeTz7FcMvWY294myxNdwX+KQPoIHgbey5Da+3qz3yzMzK9zcom/wB0kc+fZdnV2O7k4HxEKh2y6o0jyj81GLPji7ocoSZT8w+JLA0dSRCpdtI9WnwBP4gKL6j2EgyDzBVNStOoYfEfmIWipmbikXOx4iXtbHWwRNKmXiW03gdbEeOt1xW3K72PnRp+kiSBa4k315Lqvh3azmUGNeQ61pgEDk0nnATzYpRgpQ3FF70WbN+ZY4teS5u8cdHE5C3haARw3WsXB8sLM3UOFvOUO7brT28wVBuPAOYOb6x6grlkpTdyVG0ZOK23Oe21sMOxDWUmAcILssxJJt2tC9B2BsZmGogAZXHie4WJPQnXRc3sH4pw5e7fRSqZvtGWmOj4j16rX2l8TsLS2m4F8WuMsdZFiLL1kmoqLMpNst2ptEDNlqDMw3aXsaTaYJHGWmxMFc1tXb7XNeBvBUyCcxIMAzYsEFsmNTPNB4najnE5ocNRY+UAzFrT4IWpRNYfZAl1nAZm31bp29UUCQNiKdWsd46sHQ0wXXa0Ro0Ns0dgFXtPAvNLPkgNbL3NcCcoAzGDEmO0oPE7Pcxxg24SBczLryROWLazqtehtCqYYGjIXtFQ/UKbL3c6OGIHqrKDNm7Up08M0gFxuYAdYC0wbxYILHPZXrZWuDXCm4MBAipI0Duesxfw1WrQFOhDDDmtFiYJGpJgi5M8uiGxLcJUkljWzoWtyuB5mRr5ypsDkq7xTqOaC4AwQHDKRIuCOx5hdBs+tRxFIiqXOqMgNILpAcYBBmB38FTsvDMbnZUYxwkFryAZaW6CRIiBbxT7Ca2k+s2SA8ENMQHDxm3ZXYqBdo4KkHMDDDnQXNyucWkamINrcp/JAbVqEvdcGGhsyW3Fyb689V0Gai12cNJdk0JLrk6GfD3usOthHPkxczPS/QJxlXISMptCZJIHhJlabKIyZmmBEmOnOesKltAg8YgAQTGsaz5hR2jlbAa3X8I5dFsmZksS2o2mSCSAByBETa8e60qG03uiGOE2mBkmBAkwRqPVZlMMLQ3nYme//la20Ip8LHWc1uaOrbg8/wBgIbEw3YFWoS6o1rczQJaBGdrpdppJsQRzHcrYrbRbTBqkfy3tm0/3jW2/3ARfQtHVcts/Eua0ZXcTeGNJaIhp8ojp5lXbTc5zC2Ya5wJnQPsZ7TafGeZXDkxap7mikkjoNi/FpLg1uZszABMaTdq6Wh8Q1c2XhcdYMB0eEj8F5Ps57qTt4RGUloI1LoIiBbzKfB42oKjXcRc1wJHEXG98wRLBK305Uq/6Spqt1Z6sz4yp73dOp8YOUkHhDvuzGvLxWB8e/Ebw6i2kXU9XuggZiCMt+0G2l1yOKw1Y4pzWi7nF7XTAgmcwd2J8bLXr/DuIq06LXCSwEF2a7mkzEkckPIoaXOW1b8Cq+EZh+KMTnLxWMuMkWywLiGxAHKAuj2t8bONCgaTWMfUa41HRmylpykMB7zczosn/AKGqnmBedZt00Hqisb8LVHNY0kNFNpa2ATAOvO973Q/UYG1TQKMyzDf2g1W4cthprZgG1C37MEuJaLZgYA8T0v0/wx8ZGtRzVqZztcWEs0dAac0TbXTsuNd8MtyhsgQZzCcxMReXEcui0dn0NyzIx8CZ8SeZVS9QtP8Aj5BQ3+Rvhp7KUHogxindk/zjugXitSOrUgvMeh/fmmNU/wCL3Qh2gR9n3VFTbEfZKahJ9h60E4iqNS1x/wBJP4oJ9X/0XHxAH5KirtzoD7I7AVA9gcblwMCYEgxl7nn6Lohia5RDyLyZdTBZjai0dzb81Buzrw2T/kaXD1sFvsxLOYuORGnkim4xvIH0KbzuOyROm+Wc63YTzqI8THsFGvsMNF6kdgJJ7CSuidiCdGu9I/FB1sI9xJynzLdPVTHJmk/AnGKOTGxm5pufG61cHgWDkAtE4SNTTb4vv6AJjRb/AFB5Ncfey2nKUluxRpEmUWdAndQZ0Cq4R94+g9kUym0iwPqVzONdzVT+gR+Gaq6WDDRwNABPKwcfLVabaXRoVoY7oPQKlkiuWxNt8IxcRswnWAR2J8lBuyndfYD810GR3RMQ7oFa9XSpBp8sxG7KPf2U/wCDnr+H6LWcXDkFTUxBHJHupPgdRXLM12xD1/fomGxvH1H6I75s/dKk3GH7p9kTzZq2Ibx+TObsQKDvh1p5LW+bd9w+ql8y77nv/wAKOv6j8on/ABmO34dYOX4fmE9T4ebBvHchljyOi1984/Z90FVw5mYn3hXHLnfLr+BfDsV0tnUgRcdyJKhX2bTcbgH2HfnzRlLDPOjfwV7dnvPQef6JrO48srSuwDTwdMADIy3WD+KkMNTmd3Tnwb+a0G7MdzLfcq1mzI+1PkPzUv1MStwVlYjTIOwLVaH1SjxSjSFVVrhuqzU4y4iV/spa6r/hPn/wk4P6gepUXY8cm+pVL8W49B4D9Voof+UQ5R8ldfZ+YyXegN/UqsbIb953oFPO48yfCfwCg6eZPut1qoz1RGCTkyS42WVVNFn4lJJbYyZGfVWvsH+7qeI/BJJdPYzXJ07NB4ICvoUklEjTHyLZWjlTtj6QnSSX6RS5M2mrwkkspFIkEVs7mkksZ/pKXJoUlaEklzM0JKJSSSAhUQ1RJJXHkUuCKhzTJLricjLAnTpJgOmqJJJoCzCanyRrUkly5v1G+P8ASOkEklkixKjFfQ7wSSVx5QjCSckkvURzlL1QkktVwB//2Q==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data:image/jpeg;base64,/9j/4AAQSkZJRgABAQAAAQABAAD/2wCEAAkGBxMTEhQUEhMVFRUVFBQUFBUXGBQUFhQUFRQXFxUUFRQYHCggGBwlHBQWITEhJSkrLi4uFx8zODMsNygtLisBCgoKDg0OGxAQGywkICQsLCwsLCwsLCwsLCwsLCwsLCwsLCwsLCwsLCwsLCwsLCwsLCwsLCwsLCwsLCwsLCwsLP/AABEIALEBHAMBIgACEQEDEQH/xAAbAAABBQEBAAAAAAAAAAAAAAAEAAECAwUGB//EAEEQAAEDAgMGBAMGAwcDBQAAAAEAAhEDIQQSMQUTIkFRYXGBkaEGFDJCUrHB0fAVI1MHM2JygpLhFkPxY4OissL/xAAZAQADAQEBAAAAAAAAAAAAAAAAAQIDBAX/xAArEQACAgEDAwQBBAMBAAAAAAAAAQIRAxIhMRNBUQQUImHwMnGRsSOBoWL/2gAMAwEAAhEDEQA/ANyEsqtDU4Yuiziopyp8ivDE4Yix0UZE+REZEsqLDSD5EsiIypZUWGkHyJ8iIhKEWGkHyJ8ivhWUWC5Og9zyCVj0g7MOTeLdTYJ9x3HqrqlQn96KCVhRWafUJZFaD6JiEWFFeRPkUoUhTKLHRVu0siuFI9FMUD0KWpBpYNkUm00V8oVfQwo+0oeRItY2wGnRJNgtBmzDF3DyRjAALBT3iwlnb4N44EuTJqYUjmCoBpWxY8kxpt6IWbyDw+DKa3sp7l3cLUawdFOUPMCwmWMA/si8Jg2gXEuROZLMollbLjjSEGBJzAkXKOdZ2aCawdApwOijmTZkgJFVkqyVQ5yGwMHKU8FWSmldWtnPoRC6UlTlMqUhaSMlKSpJSnZNEZSlPKUp6haRSlKaUk9YtA4Vx+lo8T7x+SpEKzMEnMagINT5EswSzhQ5stQQ+7UxTUN6omqVDk2UopF+6CmKYQDcRxlvRoP+4kD/AOpSq1iQ2CRmcLiNBxehDY81k5S8mijHwaTbK0PCzDVdbT/j/wAwo08US5w+7l9TJ/CFLvyUqNbeJ86yaeLJLuzo9gfzUxXJEypKo0t6m3wWfve6rc/uVNjo1d+E4xIWM6r3SFcosdG0MQE+/CxPmFH5lFsNJu74J9+FgHGJfPIthpN81goGsFh/OpfNlFhpN3fJ98FgHGJfOIsNJvOqqtz1jjGd03zyLChB5VgT5U8L0emjg1silCknT0IWtkIShTUmUydASnpSDU2VQmyoh9Et1EKGVOkxW0VFiUK3KllRpQamVgpw9ShKFDxJlLI0NnCcJZVINWbwfZos30RyoetimNe1jnAEte8zoGsiSemvsUsfi2UmOc5w4QCRIm5hvhJtK5z4pqsbmc8NMtLA4CXcbIIPbK5xWUsenlmsJ6uEV4Ha7nMr1C4B5YwgfdlzmtbB6ZxdTwO2RmoNFRpaxkVA25aSHhoPcBoHmuWpZgZJOXKRoROWDe0EX/8Aii9k02gF0gzqfY38QVhLk6NFQ25Os/jDDiASYY2keI5m3LhOojQD3VPw9jaj2YiqSCAM3S4DiQb9AAsPaNQbswb6e8I3AYxtPCVmTxVA8i1ssspa+JSW5MFs78h+zNqO3NSo4D6nGdRmIBvYWkrSw+MzQLyGNcY04tPw/crj8I3gdMhs6AkC3h3C3dkNcyqHueXNfSc8+FP6LyZseyqCUnRE5NSdcI1qeIzTlvBIPYjUKfF0WZ8GV89N4M5g4OdOU/UIGn+SfNdFlW0cCkrIlmcW0zOLj0KReehWjlSyJ+2+yfcfRlmqeiYvcdAVq5QllT9svIvcPwY5Luh9FHI88itvKmyp+3QddmM2k88irDRqdFrQmhP26F12Y27f0KfcO6LYgKMBHQQdZmT8u5P8q7otZJPoIXWZbTwrjyUX4dw1BWwApQo68h9FGIyg46BEUMCZ4rD8VpFoUJhEs8mNYUhNotAgAKTWAC1k2cJZwsdRrpI1aQOt0HiMLGnojs6fMFcMjiTLGmZBppsi03UwXTChVwoOliuhZl3MHifYAhRIRLsKR0Ve7K1UkzNxaKYShXbopnUrI1IKZxHxBXcG1alQNLXmk0ZXgmGukNsZuCTeNVgfEG1t81k/VJLhEZZNh00Wh8Y8LmsYCQHF7wBNgYZcDUtzH00WRVexwJDDNy4nQi8QOX/C89y7s9LHBKkvz8omwkhgsBldmJt9Q568j7IvZVBpdkYAGNY4n7slzTaPNZtelwEgkHpMX6LVw5DKbz0YBPQgfqspSdUdLxxXy3/kzTizUJgGzhPlYRfstHDMFUtZOXgi41OZzyPV0+SWwcIKlPNwtLzIbYnLAykxoTr5q/5hjKYmmc8m+o1vblqAoc3ukW4xSTYPjcC5rKgZUBAaSb6Rra8HX1R+1cQaDmsYAS6jkecrQcrpJ0i/JD1aDhSOUgh44oubzIt5eqFdhKhpmsMzgGnM4m9pBmTcWjwVxdROerlckS2BtGo2rUaxwY0uBNhcgGNeWtpXe7M2gKpiQJc4MHMhlNjnnyc+F55hqc8TSWkBrbS2ZMXBmTdbOwsaxtR1RxIbQpOBJi7i+C4RpJeBHYLTHlkpVexnk9OtOrud/wDLlI4cqgO7pw49V2/M4PiW7gpjTKjmSzJ1IVxEWFRhOSkr3JGShOnDUxEYTZVdSpEmPVGUKAaZWc8iiXGDkZpYehSNJ33T6FbZAUSVl134NeiipuJUhXHVZ0hKy4tR1aTTbVHVO4grNEJ7J6haQvchPukKCO6taR1TTCi3KmlRt1SyDqrWkh6hF5Tb4pGkOqbc91qlAzbmOcQq3VR0TmiluVaUCG5kDU7Lnvizb3y+7a3VxLnWk5AIIHck+xXR7hZe0dluqVGmRGRwAkgF3IOjlf8AFLJKKWxWJPVbPMMfim1ZqFvKPf8AWfVVbNxG8pgmGjMWdi0Rczz/AEXQbQ+H2NrVQCcoLgGzyc310cgsLs2mxsZcznEDM+wvEWnS64pNV92ejhlqe3CW4bXxjKgbTbEvPpDSSfQIJtRrWljml0l06R2115LQo7NgSDTMCdS0gFpu4ECIGaekFZePoObUfwkBvD1uPqOvVT00h4stuqINrgQw0jZgIOThi1g7mVOhhHOHCSZsWzo7LJAB9bKsVbAA1ALCCZBi5EX5KbXPMBjiDxOsJiBEwL/sJ7tbHQ0u5DZmPp0XGaZBu2RcWOvKDqiKWJeyg+m0ZmvAm54Bz5XHEdULjcS5xLRBGU8QEXvyVmGwhrHLeQ0xBibSR7BVolVnPKcNVEtnP44cDDnCNdAOsGOfJV7Vpta8ZBUiRmbIzEnUWjp6rT2BQa6u3P8AS1rnHW2VtyhMVhzWrVH0QTTa+dTdujS0HsNEUkrHblOjs9ibdFZtR7mbtlIS5xMjQk2jkGnqtmkQ4BzbhwBB6giQV57Sxz/lcTTAaWva0aHMXVHsZAvEZc/eV6HsypnpMdliRoDMQYiecRquzFmtK+Tz/Uen0ybXA+RLKiMqaFp1TDplGRLIr4SKl5vopYvsqbTRFGmoCon36h5Wy1iSCrJi9B70qJqnusbNKDhUlPnWfvT0TGq7ulYwBuJVgxKEgJ8qz0M01oObiVYK4We1qubTVLGyXkiGCqFLehCCmnFJPpyF1IhgqBLMEKKSkKXdHTkLqRCQUsypFE9VMUe6pY5Cc4k94m3xTbnupDDq1FkakROIKqqPfMuFuVupA16yfZEsoCb+KPpHkTII66W9FE/A1JHH7exAbSe4jUPfcaNmJ9IHouL2i6pWaWU2uc64hoJNoB07yvTsbhKbqjjVGZpADWmCIFz2Mn8B0VRphj2tZSIYON27ZJLgOBrsvjN1zx3kdMM2mDVcnmv8DxtJjXue9tMwXPD87KY0c5wBIEAGTprda+1a2HpYThe2oQcpcSMxLpOcwesHoQj9sbYEVGNAAqVCwQQZZvAypnaPoiXCD2XLfF1SlU3TQAONxIaB9EAlpPSQLeKutTSZEW1uLZ9EVXM+6XGDqNQP/wArapbLdSe8scySx1MSSCM5pmbiJ42c/ta2XL/PFjSGEiYymYy2OkWGo0W23Hk0WiJdDBmfxXI4jB1ITUNJ0Tyt/t3L9q0qYpQ1rG1IAAGUuIMA6ditbF1AKlKG5Q12WRwuJLRZ0jSJt4LE2DhSKoeRmgNcGxbM54b7TKnt3FGtimtwzXVHnMCBYA0+EvJcWgWMa8u6tY2+WYyyRXAFWYaGJqQ5jd8x5IdwgNqOIyg6Ztb+K6PYLKRa1jSQ/MXPDcroBdAznUCBr0KGZh6gzfO0GwGkseQx303y526Wmx6HXVc/8N4mq1rnUheoINsxywYga6R6K5fZMd90C4qu8F/D/Lc/eZTazc+UBwtAFQ+gXpvwjQezLScSBTw1NzmzMVq76lRw/wBIyj/UvNMU05mNqAhoIzCC1xZIzQDEmAV678JBtdtfEAECviHlk6inTa2k0Ef+2fVVC+wsrVef3NE0VE0Sjvkwl8mFrcjlqJnmiU267I84QdSo/LDqU7FpAd12T7vsjPlu5SGH7p6voNIHuuyfddkZuEtyO6NQaQPc9k+6Re57Jtz290tTHpRgNw46D0V7MOOg9EbTp9j6K9tM9CskimANoDoFY2kOg9EeKXYqQpK0SAbodAluR0C0d0lulVE2Z5oDok2gOi0d1+4SFIp7C3AhQHRTbhx0Re5KfclMKBxQHRS3IV25chNp1d2wlxAmQO9uXVJypWFGZi8Y3kQDyDpE9h3VkyGAxxElx8LnykgR0QzcNTflJa0wLE+pVnDna0Ma2A7iAGgiBbSZ9l5z+TtnStti/aOJphuZ4kMExzJP0xfr+a4HC7RFXFlpBZmzHeGQ51rA6ZmTJtqfBdHtqk6MtKoZ1JIkSdBIj9lA1K9mUnTJyhoN/pgueDy07SSmUlsUbToOpFzQykGlrnDIYa4uP8wEkAZyYIDjBznXReXbSru35dT4BLsrQQ4AEyQCJ5zbkvVNsDNSJ4uHiGWJMtLT4jimOy8ra7+drP8AME2A8Vpj5KfBe2m9862PYLWbXL3CSWtECATZtump/RdVhNm0Ww8tiGSSXGLi8ifNc9tSqH1waYGSIb3hov6ytJaSsbluzc2Zjm0qbqpBI4Ggc+N0ASsH5urSyvp3eBxAakuImPOVZ86wUHUXtd9eZrmkWjS0jnPqgNn45wJMZi10Q7VwNgT0Inkk4vsTGapp9w1/xvXrsdQdTZlcCHl0yB27z+CjstzswgxAImxkEZSIPYwoHDscWwA17nQQRygnVGbKpjM7igBxaNOIydPRKbaWxeJQv5IPONdlIytcB0Jj+WwtY0tuHWN2gC4XYf2a49xpOoOAAogFpFvrJc4Oi2pnzPRec4WvkbUtmc175jmRYkeiuwe3XNZUpu/7tB9Els6OLYlhMOhrXNBtAefOsWq3ZPqNDitPJ7jSqtcJa4OEkSCCJGokKRXC/wBltCKdVsus/M5pGVkvsMjQ4xamPNx8V3G5W5xvYRhRJCluAl8uEwshvB1CY1W9VZ8uOiW4HRLcdopNUdVHfhEbkdE25HRLcLQMcQO6j8x2KJNEdFA0h0RuO0Ct29h4+qO0H9Ej8RYf7xPg0rgYkn67cy10HwMKDoB695A9jqsvcR8E9OZ6AfiXD9Xf7So/9S0P8XoVwIqiJDgZ7t598ysM9R7/AKIfqYrsLp5DvW/EWH+8f9rv0Tj4gw/3j6FefjNyLfxP4hD18aGGHOaCdATB8dbBJeqi9kg6eQ9IHxBh+p9FNu38N96PI/kvNqeIBMF7dJFxcTqB5j1UmMqE5W03vPh+p0R7mN1QdPIelt27hj/3B6H9FIbbw/8AUHof0XnpoVGOh9JzTANgXA9szJbNuqvxrmNIytfeLFrjDjyBGo7kBX1490LRk+jvP43h/wCoPdcX8f7drMe00QDTycJI1cTcjyAUdlYVz6gDmnK27rHTkPEmPdH7fw7arQ0jmdOkdPJYZM6kqRtihJS+R5zS+N8SLZm2uZa2/jCKw3xzVm4Y4xExHMHl4KO1fhgh7SAMrnZeUqG0vhRrBLenLklsdNLwdTszaLa4kXMy4faB1iFeC0EuuJA7jSwXBbJq1KVTLJBsDAklptp+9F3LrtBDjeLEdOUa9QhohqgLalbgdlJuCNTBB87argsLs8uxAzCJeZg3A1JPeAfVdBtyu+k9ksc5pltTKdS4EAtHPn6IbZNQEs+9xDMRDnmLgz4e2iV1wUkdPs9283rS1u7tTBiSeDinp9WvfsvOMbOHrgmS1pgjmATBPdd1sTFEUnEc6lSR4OLfyHouV+I8PmdGuZ3flc/vutIfZMnXBuYXb2CqOGapTyTcVGlsNi31tj7LdD9ooLbtbDirOHDSzK0ywhzS6STeekadFztTZ9tEVgqzqNM5CL3Mxlg9SdDdXRKdheMqcILeTgZ6cvdW4HEjO0zl+q5ByzBiTHUIOttB7mw5tIAkXab2M266KxmH3lK0nSYIbo6YBMKX9lJu7RJuLDq57uJmZtGn5KjaZbLSz6WNE+Mkm2sXF1VtHZxa/ga4B0mM05eosZI116dkfskZhl06Wi/UrSL2JkbHwTtkUqjYNWHHK5oI0Jy540ENJAdaC4XXsY21h/6g9x+IXiOFwwpPEQXNcIaIY7MRAbE9BpzC6CtjWtsXQfu3J80PKo7MwnGXY9Q/jGH/AKrPVTbtSgdKjPULy4YqdA46aAnz9lMVr8PEb6E9ugPUeqXXj4ZGmZ6f/EqP9Rn+4Kt21qA1qN9yvOKD3n7BieZj8FHFVnDkbcufsEvcQDTPwejjbGH/AKg9x+IUhtGgdKjfULzJmIJBN4vAuNDBgR+aejVJEhr7wbEXnmn7iAaZnp4xFM6Ob6hQ31P7zfULzp1UDqTMTefyCjvXcmyn1oCqfgzaVLKA/e1Kls4c6oYuNQIAiPJZlfauGN3NBk59Jk6TfnyRTcY9/wBqfJgHsEnYPMeJzvAQZ9SF5acU/k3/AEd7vtRQzG4SS3JHMwGRbTkJ+o+6J/i2HzBgfU1I0aW6Sbxpy8Va3YbfuVPN1MfqrqOyMpkNPm8R5jIoc8fl/wAhb8FNbE0Q3+8LCaZe0kEOaDaSDz4tCmp1GAti5dDQQAc5gm1tdSr8Ts97pllJ0jKZJkiQYJi4kD0QDi9oDAzKGOJa0OMMcZlzRoCZNx1KqOlrli1S7oPa9lSpuiyakE5Q1wdYtkEdeJtu6nUzUnZN06ZEgnLlB53PtrdZ2Bqbqo2o1rQ9rswzNDgT1PXWZW4Np0qhmthqRcTJLRUZJPOz0mo1y1/X/C09zMxOIrl3A2i1vPO50m/+GwsrqXzRYAG0XvJMQ5wbc2ERPbVD7U2IKrqha802vawBkOcGZYJLSXXkg6zqUdQdSwzmPqTAzNYGl2RuYNEuDnHM4Bpj/M7tDWh0k1f7MHfNf0bmCZWY0MIDHa1IgjPGjSTcDrzRtGmc0uPLmOayG/FWC0LxOgzTltoSSPdaOzsU2oDlcHaG1xB/xXBGvot4wMm65CNrbONSmGNDZBD5ki4mACNFms+GHFv81/M243DX/FZdKwRF/RQq48Tlt1g9O/Ud+yrgWpsw6WxKTBAaD3sJve0eyGxVVjXZA3LYS3Wb8gdRC0MXjKYY4vOWnyBdEx0M6Lz/AGjthkujPVaCRJGgIBBBzNNjN4TVsaTsLxP82q7O0ilmApOH0mObrSOKQDp5wqcbsyQ/MHTd7HsIBBDeY6zN1j0MRWNH+XRzNbbMHPJJtIaM0gHsCITVtuEucMoaQ3MSM0gmYY7PpoT9nRVTLRt4KoGUKbRJc1kuuJJIuSfGULXwri9siMrM7ZvvAfqyuBiRa3fkqqe0WCq4GOMtPBLoEAi2pEkmB1XR1sThGU8+JjK10MBuXHINKYEnUjyOipN0J1Zg4rAhzHZbyLfp+S5mvijldTLIAcCbgm2nKV1T9tUX/wB3hjSYTAfLW3JsSxp59b6rk9vYmKxMQftDkbWd/wALSD3JaHBbALpiQYHRaNLE0bBrDlP1kl2vKAT+5C51u0ZJuYJJiGEAW6hHYeWw4uECCRe8GQfZNwbdj1qqNvBuqMLq4cH/AFMIeOKM2jmDSI99EXsSpvH8UAAHgAgAeHmLrntXF0AmZOkydVuNrCk3PO8DuFzZLS0EfUB4+CajRMpWLA03VMRxhrOIkfaPCSWtPWQB00Otl1D3R9RDj1Fva6wth/IvFZz61cVgwlrQ0u42wabg64JzCIPhKK2Rtqi9tIV2Vg99ctqR9FKic0HNku4OyAzFiSubPhlOXKCM0izIxj2Ma10VM0uJJDAwEycwtJMeatxOHeY3L2dy4OcR4BoH4rqq+yqdPRmLIAtkNB4PkJXllNmPZvHPpV2ueNLjiLgZ15DMPMLLoTTtv8/2GuL4Nfd4xggvoticpkgtBMmGTFze4KlWGKH8w1qAAg5iIggjizG4Jkix52QTMcG4ZxNKvv2ljQC2WOBEve7hloERzmQeqGrY4Vg+m5tfLvW5MtOX7ril5bOoIZaftG9ldT+g+J0VOpjC0ZnU3XEwXkObAkGDzvfvoh/msS238tmgbFMkNAnS47ei2aOy627ZusRRy5G5WvDqTxw6OgG+iGxew8e7LldRMTMVAZsYAzNHNZpZG+EO4ozaFR13DG1WFxlwogUpIvLspOY35oAbY2o0DJWrmZc6XB0OLjYSLCItpdFM2FtSkZ3LaliJz0j5/ULq9rdqAAfKusIJmmJPWAVslmjxuT8Gc1srFvaKkNcS4HJaQHAEzfyCOwu1MSyjTDabnHO4mWZnZRlIBtaTm15Ls27Kp/ePqP0TnZTeTz7FcMvWY294myxNdwX+KQPoIHgbey5Da+3qz3yzMzK9zcom/wB0kc+fZdnV2O7k4HxEKh2y6o0jyj81GLPji7ocoSZT8w+JLA0dSRCpdtI9WnwBP4gKL6j2EgyDzBVNStOoYfEfmIWipmbikXOx4iXtbHWwRNKmXiW03gdbEeOt1xW3K72PnRp+kiSBa4k315Lqvh3azmUGNeQ61pgEDk0nnATzYpRgpQ3FF70WbN+ZY4teS5u8cdHE5C3haARw3WsXB8sLM3UOFvOUO7brT28wVBuPAOYOb6x6grlkpTdyVG0ZOK23Oe21sMOxDWUmAcILssxJJt2tC9B2BsZmGogAZXHie4WJPQnXRc3sH4pw5e7fRSqZvtGWmOj4j16rX2l8TsLS2m4F8WuMsdZFiLL1kmoqLMpNst2ptEDNlqDMw3aXsaTaYJHGWmxMFc1tXb7XNeBvBUyCcxIMAzYsEFsmNTPNB4najnE5ocNRY+UAzFrT4IWpRNYfZAl1nAZm31bp29UUCQNiKdWsd46sHQ0wXXa0Ro0Ns0dgFXtPAvNLPkgNbL3NcCcoAzGDEmO0oPE7Pcxxg24SBczLryROWLazqtehtCqYYGjIXtFQ/UKbL3c6OGIHqrKDNm7Up08M0gFxuYAdYC0wbxYILHPZXrZWuDXCm4MBAipI0Duesxfw1WrQFOhDDDmtFiYJGpJgi5M8uiGxLcJUkljWzoWtyuB5mRr5ypsDkq7xTqOaC4AwQHDKRIuCOx5hdBs+tRxFIiqXOqMgNILpAcYBBmB38FTsvDMbnZUYxwkFryAZaW6CRIiBbxT7Ca2k+s2SA8ENMQHDxm3ZXYqBdo4KkHMDDDnQXNyucWkamINrcp/JAbVqEvdcGGhsyW3Fyb689V0Gai12cNJdk0JLrk6GfD3usOthHPkxczPS/QJxlXISMptCZJIHhJlabKIyZmmBEmOnOesKltAg8YgAQTGsaz5hR2jlbAa3X8I5dFsmZksS2o2mSCSAByBETa8e60qG03uiGOE2mBkmBAkwRqPVZlMMLQ3nYme//la20Ip8LHWc1uaOrbg8/wBgIbEw3YFWoS6o1rczQJaBGdrpdppJsQRzHcrYrbRbTBqkfy3tm0/3jW2/3ARfQtHVcts/Eua0ZXcTeGNJaIhp8ojp5lXbTc5zC2Ya5wJnQPsZ7TafGeZXDkxap7mikkjoNi/FpLg1uZszABMaTdq6Wh8Q1c2XhcdYMB0eEj8F5Ps57qTt4RGUloI1LoIiBbzKfB42oKjXcRc1wJHEXG98wRLBK305Uq/6Spqt1Z6sz4yp73dOp8YOUkHhDvuzGvLxWB8e/Ebw6i2kXU9XuggZiCMt+0G2l1yOKw1Y4pzWi7nF7XTAgmcwd2J8bLXr/DuIq06LXCSwEF2a7mkzEkckPIoaXOW1b8Cq+EZh+KMTnLxWMuMkWywLiGxAHKAuj2t8bONCgaTWMfUa41HRmylpykMB7zczosn/AKGqnmBedZt00Hqisb8LVHNY0kNFNpa2ATAOvO973Q/UYG1TQKMyzDf2g1W4cthprZgG1C37MEuJaLZgYA8T0v0/wx8ZGtRzVqZztcWEs0dAac0TbXTsuNd8MtyhsgQZzCcxMReXEcui0dn0NyzIx8CZ8SeZVS9QtP8Aj5BQ3+Rvhp7KUHogxindk/zjugXitSOrUgvMeh/fmmNU/wCL3Qh2gR9n3VFTbEfZKahJ9h60E4iqNS1x/wBJP4oJ9X/0XHxAH5KirtzoD7I7AVA9gcblwMCYEgxl7nn6Lohia5RDyLyZdTBZjai0dzb81Buzrw2T/kaXD1sFvsxLOYuORGnkim4xvIH0KbzuOyROm+Wc63YTzqI8THsFGvsMNF6kdgJJ7CSuidiCdGu9I/FB1sI9xJynzLdPVTHJmk/AnGKOTGxm5pufG61cHgWDkAtE4SNTTb4vv6AJjRb/AFB5Ncfey2nKUluxRpEmUWdAndQZ0Cq4R94+g9kUym0iwPqVzONdzVT+gR+Gaq6WDDRwNABPKwcfLVabaXRoVoY7oPQKlkiuWxNt8IxcRswnWAR2J8lBuyndfYD810GR3RMQ7oFa9XSpBp8sxG7KPf2U/wCDnr+H6LWcXDkFTUxBHJHupPgdRXLM12xD1/fomGxvH1H6I75s/dKk3GH7p9kTzZq2Ibx+TObsQKDvh1p5LW+bd9w+ql8y77nv/wAKOv6j8on/ABmO34dYOX4fmE9T4ebBvHchljyOi1984/Z90FVw5mYn3hXHLnfLr+BfDsV0tnUgRcdyJKhX2bTcbgH2HfnzRlLDPOjfwV7dnvPQef6JrO48srSuwDTwdMADIy3WD+KkMNTmd3Tnwb+a0G7MdzLfcq1mzI+1PkPzUv1MStwVlYjTIOwLVaH1SjxSjSFVVrhuqzU4y4iV/spa6r/hPn/wk4P6gepUXY8cm+pVL8W49B4D9Voof+UQ5R8ldfZ+YyXegN/UqsbIb953oFPO48yfCfwCg6eZPut1qoz1RGCTkyS42WVVNFn4lJJbYyZGfVWvsH+7qeI/BJJdPYzXJ07NB4ICvoUklEjTHyLZWjlTtj6QnSSX6RS5M2mrwkkspFIkEVs7mkksZ/pKXJoUlaEklzM0JKJSSSAhUQ1RJJXHkUuCKhzTJLricjLAnTpJgOmqJJJoCzCanyRrUkly5v1G+P8ASOkEklkixKjFfQ7wSSVx5QjCSckkvURzlL1QkktVwB//2Q==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newartcolorz.com/images/surrealism-wallpaper/kartandtinki1_surrealism-wallpaper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9262" y="2819400"/>
            <a:ext cx="2698338" cy="1685925"/>
          </a:xfrm>
          <a:prstGeom prst="rect">
            <a:avLst/>
          </a:prstGeom>
          <a:noFill/>
        </p:spPr>
      </p:pic>
      <p:pic>
        <p:nvPicPr>
          <p:cNvPr id="7182" name="Picture 14" descr="https://gerrycanavan.files.wordpress.com/2010/06/surrealis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366" y="4495800"/>
            <a:ext cx="2831034" cy="2362200"/>
          </a:xfrm>
          <a:prstGeom prst="rect">
            <a:avLst/>
          </a:prstGeom>
          <a:noFill/>
        </p:spPr>
      </p:pic>
      <p:pic>
        <p:nvPicPr>
          <p:cNvPr id="7184" name="Picture 16" descr="http://swh.schoolworkhelper.netdna-cdn.com/wp-content/uploads/2012/06/Pablo-picasso-paint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1250" y="3429000"/>
            <a:ext cx="1682750" cy="25241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24200" y="36576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surrealism - </a:t>
            </a:r>
            <a:r>
              <a:rPr lang="en-US" dirty="0" smtClean="0"/>
              <a:t> expressing imaginative dreams and visions free from conscious rational control.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1" y="2438400"/>
            <a:ext cx="48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surcharge - </a:t>
            </a:r>
            <a:r>
              <a:rPr lang="en-US" dirty="0" smtClean="0"/>
              <a:t>an additional charge, tax, or cost.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across</a:t>
            </a:r>
          </a:p>
          <a:p>
            <a:endParaRPr lang="en-US" dirty="0" smtClean="0"/>
          </a:p>
          <a:p>
            <a:r>
              <a:rPr lang="en-US" dirty="0" smtClean="0"/>
              <a:t>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pic>
        <p:nvPicPr>
          <p:cNvPr id="6146" name="Picture 2" descr="http://www.charterworld.com/news/wp-content/uploads/2011/06/2011-Transatlantic-Yacht-R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3177" y="4152900"/>
            <a:ext cx="5884623" cy="2095500"/>
          </a:xfrm>
          <a:prstGeom prst="rect">
            <a:avLst/>
          </a:prstGeom>
          <a:noFill/>
        </p:spPr>
      </p:pic>
      <p:pic>
        <p:nvPicPr>
          <p:cNvPr id="6148" name="Picture 4" descr="http://e3visa.com/wp-content/uploads/2013/01/e3-visa-transf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"/>
            <a:ext cx="4286250" cy="3209926"/>
          </a:xfrm>
          <a:prstGeom prst="rect">
            <a:avLst/>
          </a:prstGeom>
          <a:noFill/>
        </p:spPr>
      </p:pic>
      <p:pic>
        <p:nvPicPr>
          <p:cNvPr id="6150" name="Picture 6" descr="http://image.slidesharecdn.com/transcendentalismoverview-100517155013-phpapp01/95/transcendentalism-overview-3-728.jpg?cb=1274111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0"/>
            <a:ext cx="2844800" cy="2133600"/>
          </a:xfrm>
          <a:prstGeom prst="rect">
            <a:avLst/>
          </a:prstGeom>
          <a:noFill/>
        </p:spPr>
      </p:pic>
      <p:pic>
        <p:nvPicPr>
          <p:cNvPr id="6152" name="Picture 8" descr="https://www.apple.com/downloads/dashboard/travel/images/languagetranslator_20080328111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3048000" cy="2095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76800" y="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-</a:t>
            </a:r>
            <a:r>
              <a:rPr lang="en-US" dirty="0" smtClean="0"/>
              <a:t>to convey or remove from one place, person, etc., to another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extremely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47</a:t>
            </a:r>
            <a:endParaRPr lang="en-US" dirty="0"/>
          </a:p>
        </p:txBody>
      </p:sp>
      <p:pic>
        <p:nvPicPr>
          <p:cNvPr id="5122" name="Picture 2" descr="http://www.kimballstock.com/pix/WLD/27/WLD-27-WF0015-01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25" r="5425"/>
          <a:stretch>
            <a:fillRect/>
          </a:stretch>
        </p:blipFill>
        <p:spPr bwMode="auto">
          <a:xfrm>
            <a:off x="5029200" y="304800"/>
            <a:ext cx="3886200" cy="2914650"/>
          </a:xfrm>
          <a:prstGeom prst="rect">
            <a:avLst/>
          </a:prstGeom>
          <a:noFill/>
        </p:spPr>
      </p:pic>
      <p:pic>
        <p:nvPicPr>
          <p:cNvPr id="5124" name="Picture 4" descr="http://mydecorative.com/wp-content/uploads/2014/09/ultra-modern-black-white-glossy-dining-room-and-kitchen-design-idea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305300"/>
            <a:ext cx="3152024" cy="2324100"/>
          </a:xfrm>
          <a:prstGeom prst="rect">
            <a:avLst/>
          </a:prstGeom>
          <a:noFill/>
        </p:spPr>
      </p:pic>
      <p:pic>
        <p:nvPicPr>
          <p:cNvPr id="5126" name="Picture 6" descr="http://in1.ccio.co/LC/k3/o9/314ArchitectureStudiosUltraModernH3HouseinAthens05680x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3056490" cy="1828800"/>
          </a:xfrm>
          <a:prstGeom prst="rect">
            <a:avLst/>
          </a:prstGeom>
          <a:noFill/>
        </p:spPr>
      </p:pic>
      <p:pic>
        <p:nvPicPr>
          <p:cNvPr id="5128" name="Picture 8" descr="http://images.wisegeek.com/uv-black-light-w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159858"/>
            <a:ext cx="3810000" cy="26501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9200" y="228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Ultraviolet light</a:t>
            </a:r>
            <a:r>
              <a:rPr lang="en-US" dirty="0" smtClean="0"/>
              <a:t> is a form of radiation which is not visible to the human eye.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352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ultrasonic </a:t>
            </a:r>
            <a:r>
              <a:rPr lang="en-US" dirty="0" smtClean="0"/>
              <a:t>sound - </a:t>
            </a:r>
            <a:r>
              <a:rPr lang="en-US" dirty="0" smtClean="0"/>
              <a:t>used to describe sounds that are too high for humans to hear.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6172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ultramodern - </a:t>
            </a:r>
            <a:r>
              <a:rPr lang="en-US" dirty="0" smtClean="0"/>
              <a:t>Extremely modern in ideas or style; 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57262"/>
          </a:xfrm>
        </p:spPr>
        <p:txBody>
          <a:bodyPr>
            <a:noAutofit/>
          </a:bodyPr>
          <a:lstStyle/>
          <a:p>
            <a:r>
              <a:rPr lang="en-US" dirty="0" smtClean="0"/>
              <a:t>not</a:t>
            </a:r>
          </a:p>
          <a:p>
            <a:r>
              <a:rPr lang="en-US" dirty="0" smtClean="0"/>
              <a:t>lack of </a:t>
            </a:r>
          </a:p>
          <a:p>
            <a:r>
              <a:rPr lang="en-US" dirty="0" smtClean="0"/>
              <a:t>opposite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48</a:t>
            </a:r>
            <a:endParaRPr lang="en-US" dirty="0"/>
          </a:p>
        </p:txBody>
      </p:sp>
      <p:pic>
        <p:nvPicPr>
          <p:cNvPr id="4100" name="Picture 4" descr="https://encrypted-tbn3.gstatic.com/images?q=tbn:ANd9GcQf78Lvt70JnZSZlBXe4FIBbNL-5k4RLbya6VMNkxFbdlc8HV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5843"/>
            <a:ext cx="2743200" cy="1933957"/>
          </a:xfrm>
          <a:prstGeom prst="rect">
            <a:avLst/>
          </a:prstGeom>
          <a:noFill/>
        </p:spPr>
      </p:pic>
      <p:pic>
        <p:nvPicPr>
          <p:cNvPr id="4102" name="Picture 6" descr="http://cdn.pieria.co.uk/new_live/dr/section_main/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3355917" cy="1600200"/>
          </a:xfrm>
          <a:prstGeom prst="rect">
            <a:avLst/>
          </a:prstGeom>
          <a:noFill/>
        </p:spPr>
      </p:pic>
      <p:pic>
        <p:nvPicPr>
          <p:cNvPr id="4104" name="Picture 8" descr="http://cdn.osxdaily.com/wp-content/uploads/2013/11/unable-to-verify-upd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8475" y="4876800"/>
            <a:ext cx="2905125" cy="1750708"/>
          </a:xfrm>
          <a:prstGeom prst="rect">
            <a:avLst/>
          </a:prstGeom>
          <a:noFill/>
        </p:spPr>
      </p:pic>
      <p:sp>
        <p:nvSpPr>
          <p:cNvPr id="4106" name="AutoShape 10" descr="data:image/jpeg;base64,/9j/4AAQSkZJRgABAQAAAQABAAD/2wCEAAkGBxAQEBQPEBIUFA8QFBQVFBQQEBQQEBAUFBQWFhQUFBQYHCggGBolHBQUITEhJSkrLi4uFx8zODMsNygtLisBCgoKDg0OGhAQGiwcHBwsLCwsLCwsLCwsLCwsLCwsLCwsLCwsLCwsLCwsLCwsLCwsLCwsLCwsLCwsLCwsLCwsLP/AABEIAMABAAMBEQACEQEDEQH/xAAcAAAABwEBAAAAAAAAAAAAAAAAAQIDBAUGBwj/xAA/EAABAwIEAwYDBQUHBQAAAAABAAIDBBEFEiExBkFRBxMiYXGRMoGhFEJSscEWI2Jy0RUzc4KSwvA0Q2Oy0v/EABsBAAIDAQEBAAAAAAAAAAAAAAECAAMEBQYH/8QALhEAAgICAgICAQQABgMBAAAAAAECAwQREiEFMRNBIgYUMlFCUmFxoeEWI8EV/9oADAMBAAIRAxEAPwDqeZfK3PRuBmUUxhS1VTcXsRiO6C6bz5ceJXx7F2WCyxTLENuBWOaGQ259ln4vYw5G7mtMBRZcjKYAsyq5hDDk8ZE0JeLqzW+wDULHX1VstNEJGVVcUQi14cG3bumrrjshAwqre+4kFrK2yCIWcWUbbqqb0gIczLO5jsF0VJih3Vn0QYneQDZIlt6CRaJ73HxDRWutALIBDSRBMjLiyJNFdT4QxjzINyrvkfDQCxLlklPrQ2gZknImgB4VqZBitlyNLuiPDl0DZz93HTvtHdZTa9l1V43dXITl2dAoZc7A7quV8TTLN7JDmgrfTlfGI0UmCYg6WPM4WK5uTXweh0WsRuqoRYw8XBaOXQjE5knyMKBmVXPsPEMFXRkmLoRNDmVnFB2LijsLI9IAZakaTIIewqqdT+hkNhyrW09EHWyDrqtSTiuxdh5lUp+w6CzJHMmg8ysjLXYCNXRXY7Jo6y0QkpE0ZPhdlWJ3iW+TldbsiNco9Co2wYuX8aQwC0JkkQIMTaIJdYbpeHYdhgjklsmAPMqXYNoGdOpEDzK1y7AMymyzWJ7GQkElCKbCMCB+a99FtjFKPZW/ZNkiDm5TzRUkmDRRDhOn7zvLa+i1rNlx4i8S+jjDRYbBZLJN+ixAc5ZJSaYRhlE1os0WV848mLsdZFZFRSDsyPF9fUxaxNJC6ONRXJfkI2SuFcWknju8WIWDOojXLaGj6L4PXO7LB+MLVXHSFFkppTAJzKtzJoGZBTJoMOVimQiYjcMJb8VtFZXGMp9gbMbw9BXOqC+UkR32XWuVSrSQm+zed2uLOrb6LExuZhsbbqQoTfYGzmuN4xiEE98pMd+S7dOFQ6+32I5dm+werMsTXEWJXIt3CzjEsRYZQOSjm9A0AuVLn0HQMyHMmgByZTJoRPHmFlan0TQ0PCLLNYwpBgkqpbb6Cyvr4Z3OGTZdCqpNdiNllSRODfFui4rZNi5IrqucEwphsZZKoaJsPMg5gBmVbsDoGZMpk0GCrFLZCNXS5G5kOGwbJOZDkTQLocw6ESRNcLEXV0bWvsDQyKNjR4QB9Elu5+wojvfluTyVNVfKSQzfRkv24d9p7kMOW9rru/sYqrkVbezbxy3APVcKzpliDLlnlIYzvFXFDKJt3bldPBwpZL6K5ySK/hPjdta7IBqtuX4946FjPZuGhc/WuxgaDZB2Nk0DMk+TQRuWoa0eIgeqsjym+gPQyRDMOTldFzj76F6YsxiNptoAqtNy2h0c04g7S+4n7oN0BsV26PEfJXyZTKzs3WA4qKmESDmF53LpdM+JdGW0WWZZuxhL5Q0XOwVkItsDK6m4hge/uw7xLf8AtpqOxdlk4ZrWWWcNsYeY0BWxiooDYolBz0TQMyTmDQLplImgJ09+wMbeqLF2Mhp0ltVm72WdGUxzjaGndlJ19V18Xx07VtFMrEi14f4hjqhdpS3YsqemRS2XLwHCx2VEZa9jCsyycxtBByHMgoK6LbALAWmC67FEuiad0EkmQg/2JT5s2QX9FpeS0tbF0ThGLW6LNJKXY42+LoqHUmHZi+OOGxVtAvYhdDx2Y8aQs4Jg4D4SZRNzO1K2ZmZLIEjHibcSA7Fcmba9jrsIlZnIbQWZI5EZyPtWxKpjeBHcN8l6zw1VUltlE2yF2XYvVvmyPuWc73WnytVUYbQK9s7S9uZtivLKWlsuSZznG+zdtRUd6DYE3Oi7ON5WUK+JXKCbNzguEtpohGNgFzL5KyXJliWkWQaFTxiHYmaFrhlOxTRaT6AzPv4Rh7zvW6Outrydx4i97Lk2iZc7BYY1tyGGqPEo5fgN7dEtsJRIiUSszY6CzJORNAzJ02AUHBXR2D2G5M+0TRAqdiOqpS1LY30cp4u4NlqJc7NQV6jx/kYVw0zPKGzWcAcMPpW+M7rJn5KtlsaEdI3QYFyuK+xyNmXO0WBt1TRjtgZIaLLZCOkK2GSncgBEqpzDoF0ORNAumUiAzK1bFI1bTB4U2n2Mc+7ReIZKOMMj3PNdbxOMrpd+iux9DfZdjs9SHd7cgI+Yx66fRK29HRc680y5AzJV77CitxejgkaTKAQOq2YllznqAs0jJcIYzDJVvgpoh3bN3hdvPosjQpSfbK4rvo3NViEUTc0r2sb1eQ0Lj0V2TWktjuSROie0gFpBB1BBuCFZOPDoUMlUykMC6RyJoK6CmTQd06mTQT2hwIOxV1dmgNFPS4IyCV0jNnbt5XRyL/x0yJE/OuY22OkHnQ4v2Ex/H3EzqOO7Nyu34vDV8+yqx6RiOF+0ad84Y/VpK72X4mEINoqjPs7LBU5mh3UXXkm+LcTQuyoxgyOIDFZXKP2QscLpiGgu3TuSfoDLG6rcmvZEC6rcyaK7vFn4lhLgGl1fTFbFY6XhXvYnQV1nbCgiVS5BCzKciGe4x4iFFCX215Lp+Nx3fPj9CTlo5jR9q0veeJvhv1XpZeFSXTKflOxYJibamFsrdnC681kUuqbgXEDiPhWOuFn6W5hHEybKH+IGtknAeG4aRmSMfNNk2u97kGPRb9yFldUWNyEmAJXREnJmK404WrqshsM7WQH4hlIdbnrfVdrx99NK7jtiNNk3hzAIqCPuYx4jbM4jVx6rn5+bPJlv6HrWjknH9TU4jiZo4w4iN2RjBe1+bivW+MhVjYqsftmazbno7tglH9npooSbmNjWk+YC8hl285uRoSJl1glPY2gi5DfQ2uiDWYxTQnLLNGxx5OeAVqqwrrFtLorckS4Khsjc7HBzTsWm49wq7K5VvUkMmmOhyCZGGdVZ7QCBM6xWbit6LEJbIhx+iFVxJws2uZlfoRsupgZM6HtFVkdoqcF7MqeBweTcjyXTu8nZZHTK1BI3UdM1osNlxZQTbZYmH9nCVVoOxWVHjogkqqwiE5lnbGKSKa5sr5R6GY3xHjX2SAycwFswKfks4lU3pHJKTtHqDUb+En9V6qzxUFXv7M6n2dswqt72JsnULxWRHhNx/o0x9ErMsbY4LqEM7xlgAroTHezuRXU8bmLHntlc4cjlMHZVWmXL4Qy/xE8vReufnKPj2UfEdv4dwhtJAyEG+QWv5rzFtkrpuTLUWZKzc1rQwV0jkHQLqciAupz0DQAUym12w6CfGHbppqM1snogRU7Wvc8xsDj99oGYjzKn7lqPDZOH2SC9ZuabGEucqZLb6GSGqlzgxxZ8YacvrY2+qtoS+WKYH6PKuLTSvnkdMSZcxzZtwb6hfUaIQhWlFdHPm+zddjOLTsrfs7STDI0lzb3DcuxHRcfz1Fbx3PXaLKW9nd868KmbAzJon5tA0VeKsmcB3IaXZhfObNy8z6qyidbf5g2WtLThgHM9f6IxigbHyU7kkD2Juq/lDoGZRyJoO6nIAAU6kQBCEo8uwjT2rJOAdlXPTgOzBPGX46GKjibDvtcJj52W3BvVE1JgnHkjnGF9nzo5gZXDKDovR3eY516ijOqtM7DQxhkYYNgF5G6cpSbZoRIzrPpjBF6KjsmhPei4F99vNO6pKPL6BsmQMsLq2mKlLsSbHSr5vXYEJuszlvsbQV0rYAXQ2EF0dkBdPFkDurYvsDESi6S6OwmfxDiCnp5RDPII3OF2l+jXDyKvx8Cy+HKC9Bcl9kyCujeLse1w/heD+SrnhZEfxlEicX/EFTiEUQzSSMYBzc8AI14N7fUSOSXtmBxCXAcSqhEbOqH6B7AWB56ZhoTovRUrOxKOX0imUYSZrsA4dpKEEU0YaXbu3cbea4Obn3ZPU30XV1pFv3qwcf6LHGK9Ce8voj+UexeyXCPojCMd7YrkPly0ti6Cuqmw6Cuq2yAul5EDum2QF0yYBQKsUiBqxdgGX0oKqVLTDyI/9na6FWOAeRm+LOH5pWgxOsQt2HONf8lsST2Z1mK1tILSMLgOa1SxabXtdbF5NDMvaG4f9s3Rj4eL+yfKysqeOq6XwwQm520JWuvxePX3JiuyTNJ2fYXWvldV17jcC0bCdBfc25LF5O2iMFVSv9x4cvbI/a3xzNRubR0pyyObme/m0cgPXVbfD+OrshzkV2TMf2eccVja2OKWV0sUzsrg83sTsQV0vJeOo+ByitaEhNnfSV4CfRqQm6qchgsyXkEGZHkTQiWdrRdzg0dXENH1WquiyXpAk0vYpsgIuCCDsQQQfmrPjnD+S0QPMmXYdGY424agxCIMmzAxkua5lszb7jULVg+QsxLNexZV8jmlR2Xsb4m12Rv/AJIdfcP/AEXpoeYU+nDZIYM5fxIjOAoQbvqXyf4cIYP9T3H8loWfKX8Y6N1Xh5z/AJM0OA4bBREPhhZ3g2kmc6V465dg35BUZDsvjxb6N9Xhq4ey/wD2gn6x/wCg/wD0uW/Ewa7NL8bWOt4hk+8xh/lcW/mqJeJS9Mql4uH0T8Ox+EEmS7DyLhdvuFku8ZP0jFfgzh/Hswtf2wTx1BEdO37O02yvLhK8db/dPlZd2jwFLq1J9nHtcovtHW6GtbNEyVnwSNa5vo4XC8tkVuqbgy6Omtj+ZZZMIM6rbBoGZLsOgw5HbAKBTpgDBVvoAoFXRYBd0eQNAuo5E0C6ZT0QYqKRkgs5oKsVmu0yaRTVPC1OdQwX9E/7qxdASWytmpGwGwaB8ksbpWdNlq0XlDowLn27UvY3Wjm/apwPU1czaumGcluV7L2dpsQvW+E8nXCvhIyWV7Yz2b9nM8M4q6wBvd6sj3Jd1PRW+V8vXKHxwfsEIHW3OXiZ2N9GlITdVjJAugTQl7rC/TX21V9EVKxJkfS6PLvEmPz18zp5nE3JysvdkbeTWjZfU8bFrorSic6U3N9lp2f8Uz0NTGA4mnke1skZJLSHG2YDk4XvpuqM/DruqcpLtDVyakeiZJbaL5/YnGWkdOEXIzWLcRgExw2c/m4/Az+pW/EwZTfKR1MfAb7ZmCdczyXO6nYfyjku9CiMFtHarojBdCXTK1RLlBMbMyPofgF3ymycBQmQ6ZHAcbKivWhHFa1ojYhhkNQLPaM3JwGvunU5rpMwXYULPaNnwxjEbYo6UjI6NjWNBNw8NFrg9fJebzqZTm5HIyPHuC6NH3i4UoaMCi10xTXKpomhYcpx66EaK7F+IKWk/wColawnYE6n5LdRgZFq/FbK3NL2M4TxZRVJywzsc7pezvYq23xeRWtyWiRnFl4HLCk49MZ6+hWZOpA0LupyAC6nIgLo7IHdMmQF1bvohErKdrxZwuFmm3B7iMiLbJpy5Jd7GZn+P8YqKWidNTWztIuSLgN5my63h8aE7+M/RTZtLomcGcSNr6VswI7wCz2g/C7mqvKYEqLel0NW48f9S9L1y5LbHQWZLoYBcpoggyJ4dPYxybi7stdJM6eiewNkJcYpLtyOO+R2vh8jsvb4XnK+ChZ20ZZY/Y3wn2cOgmZPVvYe6cHNjZd13NN2lztgAUc/zcZwdda7ZZThty0X+PcQOe8wwnwjR7hzP4R0XOxsNOPKXs9Ti4CjHckVjQGi3NdaC4+jpxQ0+ROWKI06RKyxREGRAbiF3ihOIYkUA0ONkR2LoeZIiVSiOu8Q8xsehSTq5+ymUVJ6+jRcPY4T+5mPiGzifi8j5/muBmYSj2kcnMwuP5RNM2RcWUNM4zi10KkmIaSNwCR8gnqr3ZEr00uzzBjeIS1E8ksxJeXO3+7rsvqGNXGquPBdHMbbb2Q4ZXMcHtOVzdQRoQVa4KxPl6B6PTXBtdJNRQyyfG5gv5+a+aeUrVeRKMX0bq3tF0Xrm7ZZok3R5C6BdTkQF0yZA7pkwAurN9EEv2RmtoKIdQy4ss8XocqKhrZGOhkF2uBaQehW6mUoTU4klHaOR4jg9dgk5npCXQHmBmFuTXj9V7GnJx8+vjZ0zFKuUJbRqcE7W6d4DamN0T+bmnOw/wBFysn9Oy91vZb869M1dJxjQS/DUR6/idlP1XKs8RkQ9RY6si/slux+kGpqIbf4zP6qqPjMh/4WPzj/AGU+JceYdCCTUMcR92K8h+i3UeEvnJJx6A7ox72c+xrtFrKyQQUDHRtcbDKM88n6NH/Lr0OP4jHx1ysKZ3OetGnnxGeOljimeDVOb43C2nmbbnW3uuZOquVzlFdI9L4vFb1KRV0cQaL+36lbYRcn30j0M/6QqR6ufRFpDDnpS1Iac9AdIQXIbG0DMpsmgw5EDQtr1ANDrXoplTiSI3plv2VSSfS9jkgzC4+IbKqyvmitx+majh7F+/j1+Nmjh+q87mY3F9HBzsb45bSLxsqwKLi+RzJrZheKezaGqkM0MncvcbuGW7HE899F6PC81OEeMo7Rjsx9kDBOyVjXh9VPnaNcjG5Q7yJJV2T+odrjBaYix9HUIWtY0MaAGtFgByAXk7Zuc3JmlJJdBulVXEhYXVOxQXU2QO6KkDQLp0yAurUwAJVse0FEaVZ3HsdGfxl2RzXjY6Fbsf8AJaGChqQ4WNiDyOoKd8q30BxTKPFuDKCp8RjDHnnH4fouhR5W+r29orlVEzdV2VRn+7qC3+Zgd+oXRr8/r+USt0b9EQdkzudY35QE/wC9Xv8AUNX+T/n/AKEWK9+yxpOzSjj1llll8hlib7C5+qz2ebskvwjotWIvey+p6WmpWlsEbYwRqWjxO9TusUsq61/kzfj4y5IzdTU97I555mw8gNltjHSR6/Hp4QJDjYWGy1w9Dv2RnuUemWra9jLnIbRakxl8lkNjqI0ZClH4hZypsPEU2TqjsVxHmvUF47YxiGKMp23dcuOzRufO/ILVVTyOP5DycMbor6Xi5hcA+MtHUOzW+VloeI4rRxYef5S20aulna4BzTdpFwRsQss/w6O9XP5oqaGafEDTPdM0ZhY5mg2zW1WKVCu6YmdWnVyINT2qv2ipgD1fLm+garY+Br9ykeJsy3txSK1pxfFHg3e1nI6xxtHl1WhrDxY/TZnUbJs67g0ToYI4pH949jbFx+8V5HLshO1ygtG1QcV2THVCyfGH2Rp6wBWRqAaVcsQCOiAuikQK6iDoO6viAQ56PycQ6EGJzlE9+ibGavBmzMyPJsemhWinnB7QOYIOHoWCwBPqbqyTskLyH/7Ij5BVuEyKQ3Jg7DtcehSf+xB5shVOCP8AuP8Ak4W+oVkJ/wCZFkZmfxKCWIXe02/ENW+4WyuUZemXxkmZjEq3wkA6ldSmn7Z0cL8rNMpo9CtUj1UU/Q7PWiONz3bNF/XyWilOUuJjzLo01uf2Yur4iqHm4dlHRm3zPNdVY8F9Hh7fKXyfvRPwXHXvd3ctjf4Xc7+fVUX48VHaOt4rzFnycJ9pl2uYe3T/AKEqDgUIBQgpjrFH62VT9mY4nJ7/AF2yi3ouvi64bPnfm+Xz6ZThavs48v4m44QncaZ1/uvIb5AgG3uVzM38X0ex8BOUqmmWMjvmFzFtPaPRSiuHEv8ACe5DGkRsBta4YAbjzWTIstT9nj8uiELWki5jq1z5pzfZh1vY82qvtv8AVVyhr2iNk2Chmk2Fh1cbfRUStrj0LyJY4cLviefQCyivf+FC8jCO7WGXtl09V2Y/p6WjN8xquHONYKvwggO9Vy8rxU6Ox4WcmakOXHcWi1BEoBFtbdMtvpCseZDZaa6H9itjq0KMYg2BDb+gbApyQQXU5/0QJHkwbDupyi+mEQ6MH5/O6Hxv3H2Hk0ZHiLguKe74v3Um+gvG4+beXqFsxvISqfGzs3YmX8NibOc1+HS0z+7mbldy5hw6g81242xsXKJ7PGzY39oqMbjL4HAb2B9bHVbsaWpmDzFDljtowxXXPn7ROwaAvlaOhufQbqq6WoM3+Nodl6SNmuK3s+mwXFJBIFoShAKADCgJetkfEMNbO0XNnN2d+h8lqov49HD8p4pZH5L2U0fDcmaxc3L1Gv0Wt5kWto89D9PW/JqXo09GxsUYiYLAedyTzJXOttdjPVYeHHHhxQLWv5qk2yXRLw+qs23Qqm2G2eT8rHjPZq8DwqWo8Xwx/iPP0C5mTfCv17OPJ6ZtsOwiOIaC5/E7UlcyVsrPZW2WTWAKRrS9iNilYpa9IXZ45svpi7MRe8HyPFSzJfcbLn+RUfieyytdnpShJLG33sF83tSi2bY9ImRsVUY7C2SGtstlcNIRsO6dsXQV0jYdAul5E0FdDYdAupsmgXRTJoO6OwaAnUiAIuhJbQSqxfC4qhhjlbccjzHmDyKSjIlRPaNNF8qpbicn4iwSSjkyu1Y74H2sHeR6EL1WLkq6O0evxM2OVHjIzU+EwuNy0g/w6AroxybEVXeFxpveh+npmRizG2vv1PzVU7pT9m/E8fTj9w9i5JWtF3EAeeiEKpS9D5GbVV7ZXz45C3Ylx8hb81pjiTfs4936hpj/ABIcnEn4Yx83Eq5Ya+zmz/U1n+FDX7Rv/A36pv2kSl/qO/8Aocj4jP3ox8nIPDiy2H6mtX8kWNLjcLtzl/m291nniTXo6tH6gosX59Fk14IuCCPJZZVtHZhk12rSYeZIWraQlz0yj9lVkvtmx4K4V721RUaR7sZzd/E7y8ua5vkM5QXGPs8l5e1WWaR0iBgFgNAOXL5LzUZuUjkN9Epad6KgkHIILpORNHmWn4Fq3G2X6L38vKVJbRlVTOk8F8DNpiJJNXei835HyvyrjEurraZ0iCLRec1zZdsktFlrhBRQuw7ppSBoK6qbCC6TZArpdhBdDZAXU2QF0dkBdHZA7plIDBdWqQBL23SWQ2tjRbTKvF8OjqInRSC7Xe4PIjzCGNlSpl0aqLnXLaON4rh8lNK6GT4m8xs4ciF7CqyNseUT2uHlxujtFDiuKCLwt1efZq6NGNvtnH8n5jguEPZTQ009Qb8ubnHRa3KFZ56qnJy5dlnBgLAPG4k+QsFmnmPekdyn9NxSTm+yYzDIRswfPVUPJkzpV+Eoj7Q59ii/A32S/uJl/wD+Rjf0NvwyE7sHy0TxyZFNnhceX0Q6nh9h1Y4g/wAWo91dHM17OVkfp6L/AIPRXsmmpX2O3TdrlocYWLo48bb8Of5Gjp6kSMDxseXRc2yvjLR7XDzPnr5Gr4JwH7RJ30g/cxnQEXD3dLdBzXMzspUR4/bOZ5DN4rivZ1OJoAsvJWzlN7Z5pybe2SIhzVtKSKn7HLqxsGgXVbYQXS7IcYi7QzJMGxs0JXrJ+I+ODbZRGw6lhby9gcRYkLyt0OM9I0KWy1Y2ysrhrsViiU7kAIlVNjBJGyaCSbIBLsgSmyaAhsgEUyBopkAm2QNWRZNAVm99AGpWrPOGh0zH8f4KZ6cyxi80LSW2+83dzfpddfxWXxmq5embsbLdW0jhFBROmkLng5Qbk7XJ5L29t0YQSj7ExMKzKvbl0jSNAAsABbl0XOnNy9nt6aoUw1H2HdV6LlJv2C6g2wXU0TYYKhOQd0SttDNRG14s4XH5eishNwMGVRVf00KoKUyPZTxCxeco6DqT+allmouUvopfx41eonbMJomwRMiYLBgt5nqV4rKud022eWvuc57LNoWRLbKZPZICvS0isO6VsgEjZArpdkOacJ8Cx05zP1cF6HN8tKxaXRVGCR0anjDRYLiwjylyZaSFa2KEq2whKtkCSNhBdLsIV0jZArpNhAjsALqbIGCmTIGrNgDTpkArEwMKTZGxrQURJB/zkqa5cZbRcuu/s4pxZQ/Zqt8QFmHxs8mu5fI6L22Hb8lKl9npvH2p16ZVNermjqQaXaFZkNFvMO6g3IK6mgcg8yGgckEXo6Ecxp8itUTPZdxNb2Y0WeWSoOzLMZ/MdXewy+65nmLnXBRX2cHMv5ejecRY7FQUzqmXXLYMaDYyPOzb/wDNLrh+OwnlXcV6OJOWkcri7X64S53RxGK/92AQbfz73XrP/HsdQ69mN2S/s7Nw/jMVbTsqIj4XjY7tPMH0Xkc3GePNxZpjLaLK6wNjhhLsgRSNkK+lI3WlpsjaRYRpq4tAYtMxQlW2EK6rbCFdI2QK6rbCgXShAgQChAlCBogDBTpkDViYAK1EEPKS2X0EYkVUQnOO1mi8ENSPuOMbvR2rT8iD7r1XhLtxdb9nUwrdPRzxsq7rizuV2jgek0aFMPMhodTDzKaI5hF6PEVzG3SIqJTKwiTzrRCPfZz78g672e03d0UfV4Lz/mN/ysvJ+Wnyva+kcWyblIyvblUuvSxX8OWV9urrsaPpf3XY/TVS4yl99f8A052S9SOVFem1p7ZlTOw9hFY7LUQn4QWuHS5uCvK/qWMVppezRSzroK8czSC6qbCgkhDjXGHGUkNQI4zoDrqvb4XjYzrbZlnPs6jwviH2ina/mQLri5VarnpFsZbRcLFJhEkqpjASMgRKrbCJVYQ1CAUIBQgFCAUIAIoAatiQO6sQBpxVMvYw1IUYkRlO0CAPoJv4Gh49Wm67fh5cchf6miqXF7OKslXs+Omdau0eEqq4mlXCxIl4liuAZEeJHcNvlR4lcrhh8ydRMs7yMSXmwV3rs5luRs73gDQ2GNo+6xg9gvC5092tlW+jOdrWBPqaZk8YzPpi64A1LHWzfkF0/AZSrm4Sfsy3x5dnErL2evvZj12dz7HcDfTwOmkFnTEEA/hGy8V5/LVk1FfRqrR0kFeYky7QV1UwhpSHlXHavvZy/wA19aprUI6Rz5ezvfZg8mkF+i8X5Tq001ro2ZXIZYJKrYQKtkEkqthQEgQKEAoQChAKEAoQCKIHdWJgASn5EGnFVv2MMyOTRIig4qsaScHnE/8A9Sup4zrIj/uM2kuzz9HOvoE4dlteSh8S+aqcNGpZCLzC+G66p1ip5C38ThkZ7u3WW7Kx6l+Ug/uUjQU3ZjXu+N0Mfq8uPsAsE/MYsfT2K8tE9vZHOfiq4x6Qud/uCofn6F9f8/8ARTLJb9BS9j0v3axp9adw/wB5RX6io/y/8/8ARTK1siO7KKxnwyxPH+Zp+qsXn8eS16MvHZ0Giw+WNgDm7AbG+wXnbra5TbRoXSImL8SQUckUM1wZzYG3hHLX3VuLhWXxlZB+iuUkuh/9lqEyd73Eefe4H1SPyOTBcHIVVRL6IBosBYLmynKT23ss0kh4FIwBpGQMFAh5bxTDiyp7rzX1eNv/AK2znv2eguBqPuaVgO5AXhfIW87GaoejS3XPHCSMICkZBJVTCgJQgUIBQgFCAUIBQgFCBOUTDoSSm2QbcUUEjyvV0UQosfDnwSMaC5zmOAAFySR0XSwHGFqbBJbRhuHOyWWUB9Y/umfgYAZD6nZvsV6HL89CvqHZmjU2zpeBcJ0VEP3ELQ78bhnkPzK81leWvufvo0JaWi9DCVz2pWPbYdixGUyx2xW0GIvNOsdfYqYfdBN+3iTYO6HVT4Y/ROQnulU8eW+w8yHXYZFMLSsa4cszQbI13W0txiyS02AUoAsNAqXNt9+xxJaQiQMOQILDkpAwUAH/2Q=="/>
          <p:cNvSpPr>
            <a:spLocks noChangeAspect="1" noChangeArrowheads="1"/>
          </p:cNvSpPr>
          <p:nvPr/>
        </p:nvSpPr>
        <p:spPr bwMode="auto">
          <a:xfrm>
            <a:off x="155575" y="-1096963"/>
            <a:ext cx="30480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http://lifebeyondnumbers.com/wp-content/uploads/2013/09/unhap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333749"/>
            <a:ext cx="2667000" cy="2000251"/>
          </a:xfrm>
          <a:prstGeom prst="rect">
            <a:avLst/>
          </a:prstGeom>
          <a:noFill/>
        </p:spPr>
      </p:pic>
      <p:pic>
        <p:nvPicPr>
          <p:cNvPr id="4110" name="Picture 14" descr="https://encrypted-tbn0.gstatic.com/images?q=tbn:ANd9GcQ-zwZEQ3jxOXJL8BmempqpwFXQF4OiGnU2RwdmzLYtKRhJ4-Jbb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0"/>
            <a:ext cx="2943879" cy="24003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0" y="5486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unhappy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4114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unstable - </a:t>
            </a:r>
            <a:r>
              <a:rPr lang="en-US" dirty="0" smtClean="0"/>
              <a:t>not stable; not firm or firmly fixed; unsteady.</a:t>
            </a:r>
            <a:endParaRPr lang="en-US" dirty="0"/>
          </a:p>
        </p:txBody>
      </p:sp>
      <p:pic>
        <p:nvPicPr>
          <p:cNvPr id="4098" name="Picture 2" descr="http://savagehenrymagazine.com/wp-content/uploads/2014/08/uncertain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42895"/>
            <a:ext cx="3276600" cy="2652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5486400" cy="566738"/>
          </a:xfrm>
        </p:spPr>
        <p:txBody>
          <a:bodyPr/>
          <a:lstStyle/>
          <a:p>
            <a:r>
              <a:rPr lang="en-US" dirty="0" smtClean="0"/>
              <a:t>inter-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3400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among</a:t>
            </a:r>
          </a:p>
          <a:p>
            <a:endParaRPr lang="en-US" dirty="0" smtClean="0"/>
          </a:p>
          <a:p>
            <a:r>
              <a:rPr lang="en-US" dirty="0" smtClean="0"/>
              <a:t>between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3074" name="Picture 2" descr="http://www.schoolanduniversity.com/images/student-interaction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57" b="1057"/>
          <a:stretch>
            <a:fillRect/>
          </a:stretch>
        </p:blipFill>
        <p:spPr bwMode="auto">
          <a:xfrm>
            <a:off x="838200" y="76200"/>
            <a:ext cx="5486400" cy="4114800"/>
          </a:xfrm>
          <a:prstGeom prst="rect">
            <a:avLst/>
          </a:prstGeom>
          <a:noFill/>
        </p:spPr>
      </p:pic>
      <p:pic>
        <p:nvPicPr>
          <p:cNvPr id="3076" name="Picture 4" descr="https://encrypted-tbn3.gstatic.com/images?q=tbn:ANd9GcTHYCgvWWi_SWhK4wFKXQvlfqxc9L4M1d5oE5himUUC87mcTYz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581400"/>
            <a:ext cx="4152900" cy="31146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5600" y="3048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interchange highway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224462"/>
            <a:ext cx="5486400" cy="566738"/>
          </a:xfrm>
        </p:spPr>
        <p:txBody>
          <a:bodyPr/>
          <a:lstStyle/>
          <a:p>
            <a:r>
              <a:rPr lang="en-US" dirty="0" smtClean="0"/>
              <a:t>intra-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791200"/>
            <a:ext cx="5486400" cy="804862"/>
          </a:xfrm>
        </p:spPr>
        <p:txBody>
          <a:bodyPr>
            <a:normAutofit/>
          </a:bodyPr>
          <a:lstStyle/>
          <a:p>
            <a:r>
              <a:rPr lang="en-US" dirty="0" smtClean="0"/>
              <a:t>within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524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intramural - involving</a:t>
            </a:r>
            <a:r>
              <a:rPr lang="en-US" dirty="0"/>
              <a:t> only students at the same school or college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2.within</a:t>
            </a:r>
            <a:r>
              <a:rPr lang="en-US" dirty="0"/>
              <a:t> the walls, boundaries, or enclosing </a:t>
            </a:r>
            <a:r>
              <a:rPr lang="en-US" dirty="0" smtClean="0"/>
              <a:t>units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583668"/>
            <a:ext cx="271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intravenous – within a vein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2286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intrastate – existing or occurring within the boundaries of a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23554" name="Picture 2" descr="http://www.du.edu/ritchiecenter/studentprograms/media/images/headers/intramural_s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04" y="152400"/>
            <a:ext cx="4938596" cy="1752600"/>
          </a:xfrm>
          <a:prstGeom prst="rect">
            <a:avLst/>
          </a:prstGeom>
          <a:noFill/>
        </p:spPr>
      </p:pic>
      <p:pic>
        <p:nvPicPr>
          <p:cNvPr id="23556" name="Picture 4" descr="http://www.wewillsee.us/wp-content/uploads/2011/01/Major-Highways-in-Texas.b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3352800" cy="2453725"/>
          </a:xfrm>
          <a:prstGeom prst="rect">
            <a:avLst/>
          </a:prstGeom>
          <a:noFill/>
        </p:spPr>
      </p:pic>
      <p:pic>
        <p:nvPicPr>
          <p:cNvPr id="23558" name="Picture 6" descr="http://www.nlm.nih.gov/medlineplus/ency/images/ency/fullsize/9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3238499" cy="2590800"/>
          </a:xfrm>
          <a:prstGeom prst="rect">
            <a:avLst/>
          </a:prstGeom>
          <a:noFill/>
        </p:spPr>
      </p:pic>
      <p:pic>
        <p:nvPicPr>
          <p:cNvPr id="23560" name="Picture 8" descr="https://encrypted-tbn3.gstatic.com/images?q=tbn:ANd9GcQ1SITlSMnr0HSrs0v_CoUzqBNyNqQxR8pzLKUhbWVn1OG5LTP7h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114800"/>
            <a:ext cx="2438400" cy="26540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24161" y="5867400"/>
            <a:ext cx="294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intrapersonal 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ir</a:t>
            </a:r>
            <a:r>
              <a:rPr lang="en-US" dirty="0" smtClean="0">
                <a:solidFill>
                  <a:srgbClr val="00B050"/>
                </a:solidFill>
              </a:rPr>
              <a:t>-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28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2" name="Picture 4" descr="http://media-cache-ec0.pinimg.com/736x/21/fc/f8/21fcf8668f42d7d33d6ce3330d001e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4324350" cy="37433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191000" y="4191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ir·rel·e·vant</a:t>
            </a:r>
            <a:r>
              <a:rPr lang="en-US" dirty="0" smtClean="0"/>
              <a:t>      </a:t>
            </a:r>
            <a:r>
              <a:rPr lang="en-US" dirty="0" err="1" smtClean="0"/>
              <a:t>əˈreləvənt</a:t>
            </a:r>
            <a:r>
              <a:rPr lang="en-US" dirty="0" smtClean="0"/>
              <a:t>/</a:t>
            </a:r>
          </a:p>
          <a:p>
            <a:r>
              <a:rPr lang="en-US" i="1" dirty="0" smtClean="0"/>
              <a:t>adjective</a:t>
            </a:r>
            <a:endParaRPr lang="en-US" dirty="0" smtClean="0"/>
          </a:p>
          <a:p>
            <a:r>
              <a:rPr lang="en-US" dirty="0" smtClean="0"/>
              <a:t>adjective: </a:t>
            </a:r>
            <a:r>
              <a:rPr lang="en-US" b="1" dirty="0" smtClean="0"/>
              <a:t>irrelevant</a:t>
            </a:r>
            <a:endParaRPr lang="en-US" dirty="0" smtClean="0"/>
          </a:p>
          <a:p>
            <a:r>
              <a:rPr lang="en-US" dirty="0" smtClean="0"/>
              <a:t>not connected with or relevant to something.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5486400" cy="566738"/>
          </a:xfrm>
        </p:spPr>
        <p:txBody>
          <a:bodyPr/>
          <a:lstStyle/>
          <a:p>
            <a:r>
              <a:rPr lang="en-US" dirty="0" smtClean="0"/>
              <a:t>mal-, male, mali 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14938"/>
            <a:ext cx="5486400" cy="1490662"/>
          </a:xfrm>
        </p:spPr>
        <p:txBody>
          <a:bodyPr>
            <a:noAutofit/>
          </a:bodyPr>
          <a:lstStyle/>
          <a:p>
            <a:r>
              <a:rPr lang="en-US" dirty="0" smtClean="0"/>
              <a:t>bad	 badly</a:t>
            </a:r>
          </a:p>
          <a:p>
            <a:r>
              <a:rPr lang="en-US" dirty="0" smtClean="0"/>
              <a:t> harsh</a:t>
            </a:r>
          </a:p>
          <a:p>
            <a:r>
              <a:rPr lang="en-US" dirty="0" smtClean="0"/>
              <a:t>wrong</a:t>
            </a:r>
          </a:p>
          <a:p>
            <a:r>
              <a:rPr lang="en-US" dirty="0" smtClean="0"/>
              <a:t>ill	evil</a:t>
            </a:r>
          </a:p>
          <a:p>
            <a:r>
              <a:rPr lang="en-US" dirty="0" smtClean="0"/>
              <a:t>abnormal	defective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638800"/>
            <a:ext cx="710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Maladjusted - </a:t>
            </a:r>
            <a:r>
              <a:rPr lang="en-US" dirty="0"/>
              <a:t>badly or unsatisfactorily </a:t>
            </a:r>
            <a:r>
              <a:rPr lang="en-US" dirty="0">
                <a:hlinkClick r:id="rId2"/>
              </a:rPr>
              <a:t>adjusted</a:t>
            </a:r>
            <a:r>
              <a:rPr lang="en-US" dirty="0"/>
              <a:t>, especially in relationship </a:t>
            </a:r>
            <a:endParaRPr lang="en-US" dirty="0" smtClean="0"/>
          </a:p>
          <a:p>
            <a:r>
              <a:rPr lang="en-US" dirty="0" smtClean="0"/>
              <a:t>to</a:t>
            </a:r>
            <a:r>
              <a:rPr lang="en-US" dirty="0"/>
              <a:t> </a:t>
            </a:r>
            <a:r>
              <a:rPr lang="en-US" dirty="0" smtClean="0"/>
              <a:t>one's social</a:t>
            </a:r>
            <a:r>
              <a:rPr lang="en-US" dirty="0"/>
              <a:t> circumstances, environment, 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malicious intent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22530" name="Picture 2" descr="http://amarilisonline.com/wp-content/uploads/2011/08/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95324"/>
            <a:ext cx="2381250" cy="28098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67000" y="228600"/>
            <a:ext cx="407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malfunction – failure to function properly</a:t>
            </a:r>
          </a:p>
        </p:txBody>
      </p:sp>
      <p:pic>
        <p:nvPicPr>
          <p:cNvPr id="22532" name="Picture 4" descr="http://cdn.themetapicture.com/photos/2014/09/cool-prank-car-parking-l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200400"/>
            <a:ext cx="3155611" cy="2362200"/>
          </a:xfrm>
          <a:prstGeom prst="rect">
            <a:avLst/>
          </a:prstGeom>
          <a:noFill/>
        </p:spPr>
      </p:pic>
      <p:sp>
        <p:nvSpPr>
          <p:cNvPr id="22534" name="AutoShape 6" descr="data:image/jpeg;base64,/9j/4AAQSkZJRgABAQAAAQABAAD/2wCEAAkGBxQTEhQUExQVFBQXFRgYFRgXGBcYFRQZGBQXFhUXFhcYHCggGBwmGxQXITEiJSkrLjAuFx8zODMsNygtLisBCgoKDg0OGxAQGi4kICYsLCwsLywvLCw0LCwsLCwsLCwsLCwsLCwsLCwsLCwsLCwsLDQsLCwsLCwsLCwsLCwsLP/AABEIAKgBLAMBIgACEQEDEQH/xAAcAAEAAQUBAQAAAAAAAAAAAAAAAwIEBQYHAQj/xABCEAACAQIDBQUFBwEGBQUAAAABAgADEQQSIQUGMUFREzJhcYEHInKRsRQjQlKCodHBFSRik7KzCBaS8PElM0Nz4f/EABgBAQEBAQEAAAAAAAAAAAAAAAABAgME/8QAIhEBAQACAgICAgMAAAAAAAAAAAECERIhAzFBYXHwBEJR/9oADAMBAAIRAxEAPwDiWK77fEfrIpLiu+3xH6yKAnonk9EsFU8l3sjZ74itTop3qjhR4XOpPgBc+k2P2kbof2fWphMzUalMFGP5lAFQHxvZv1eE1any1CZPY+0BTcdoCycLdNb6XHDVtBa95jBKkjG6qZSWarpWzt4FQA0Qrgoboy51DZiyKwBu4uAbuy21HvazWd4cZWqm9a62vZelzc6cF8tQAABoBOgezfDoMDXIUdrpZjxAPeCE8PSaTvJgCWPG/MT2cLZbXjwyxmWo1Opx6fWRmTVqNjIss8mUr2xTPVa0zuy9zsbiBelh6hX8zAIp8mewPpNowPsmr8a9anTH5Uu7fPQD95jVLZHP7gjoenL0lIM6s3srolbJWqB+TMFK+oAmg7y7u1cG4FQAg91l1VrfQ+E6fG2JnLdMQWlOaxgzyZtbVueYlJM8BnhktHkREypERAREQEREBERAREQEREBERAREQJcV32+I/WRSXFd9viP1kUBERA6H7D9m9rtDtCNKNJmHxNZB+zN8p2ve3dentDCvQf3T3qb2uabgHK3lrYjoTOd/8PeC9zF1urU0H6QzH/WJ2SnLtI+QNr7Kq4as9CsuSohsw5eBB5gjUGRUV1Gk+lvaPuLT2lSBWyYmmPun5MOPZ1P8J5HkdeoPz5VwL0appVUNOojWdW0I/wDznfnpO3j1Wcrp2f2WbKLUWNu8ByBGuvG/j0le9u5ZYu5Komljpa5PC3En9zIPZvUxjUSKIy0zwqOCKa665RxqHy0/xCdCw2zwrZ3Y1av53/D1FNRpTHlx5kzefmuOXTz4eDlO+q5Bsj2QVK7Bqz9hS42teqw8FPd5atr4Tomw9xsFgwOxoKXH/wAlT36h/UeHoBNqBkNRpwzzuT1Y46mmOxaTFYhLzLYiWnYTMTKLSlTsPSaLv7ghWpOnqvgw4Gb9jxZZpu1QWuPCbjlY4Y6EEg8RoZQZsO9Wz8jlgPPy6zXjM2OuN3HkREy0REQEREBERAREQEREBERAREQEREBERAlxXfb4j9ZFJcV32+I/WRQERED6E9g9EDZzHm1dyfRUX+k6VTE5x7DX/wDTQOlaoP8ASZ0mksUiq0xe0t3MLXqpVrUKdSogsrMATYG4v1seF+EzAWeEQI1W2g0HIDgItJCJTlhUZMtqkvCkhZIRYuJRltrLp6chqrAw21G0mp45Zt20qdgTNQ2owF50jlk0TeqnceM0WslvX9jzE3/brgg3mk4hNSOR/Y8v4imCyiekTyc3UiIgIiICIiAiIgIiICIiAiIgIiICIiBLiu+3xH6yKS4rvt8R+sigIiIHdfYTilXA1c7BR9qIW5tqaVPQfOdcw7XE+eN1t33q7PStRqEsrvenfnexI171gPS03HdDf40iKOKNraAnjpyN+c1cemJn3p12eGWWC2ilVQyMGB6GXIeZbSxKQ0pepaBIZSQJbvigOcwO2t76FC+ZrkchqZZEt0z7iWuIrKqkkgTlu1vaS7krSyoOAN7n+JiBVr19WqtY66k29BNcWeToW1NqU3uFdT6iaTtOvqekt6+A0tnOnhpMJtLtaY7ysOd9CPKX0z7YvbtTjNWrNrMrjcZe4PGY0reZreM0tm1lMmqUyJFJWnkREgREQEucDgmqE2IVQLszGyqPE/04yrCYPMM7nJTB1PNj+VBzP0nmMxmeyqMlNe6o/wBTHm3jNzGSbyYtt6xRYhVBsrZh1ta/kJFETFbhERAREQEREBERAREQJcV32+I/WRSXFd9viP1kUBERAzeyd4KuGRkptlDEMPO1j8x9BLfE7aq1NXOY9Tx+ctMHh2qulJBd3YKo6ljYD5mdp9ne4WHFbE9raqilVp9GHF9Dx1sJudsZWRzrd3fSvhmFmOXTQ8LTvO5m9a4ylmBGYaEdDOcb9YGnTpM1HB06tR8RVSoWViaQWpdAgBAW6r8mPWYfYavg8cn2diFZVarTPcS5ClSb9ToZjLKc7gmGe8JlZ1X0J201jerebsEJGpmfw6lkBsR5zn3tGwhFNrcIdGg7c3+r1CQHKi/BdPS81LFbUqMSWYy1xDanzldPBMwJ5AXJ5DoPOTdXjHtPGEG99R11l/8A8y1xoCQOWnlNg3D9nNTGlatbNTw99CO9U11y/lHj/wCZJvVugMLhmqJTDt9pqowOZnporFUvrbgOPPNe86XrHk5XKcpj8teG9NY6MZFidru4ufTWQVNmMCL+4ezzkHlwsD0JuJDs2hnqBDz4ecmOXKdNXSN7trJsLhyTaxm7bL3O5sJsWD3aUWsol4s845tiNltkvaYGohB1nen3fULqOU5PvvhVp1bKLRYY57umtRETDoS6w1AWzv3BoBzc/lHQdTKcJh85NzZVF2PQfyZ5iq+c9FGijoP5m5NTdZvfUeYrEs5BPACygaKo6KOUhiJm3ftZNeiIiRSIiAiIgIiICIiAiIgS4rvt8R+sikuK77fEfrIoCIiB0n2GbB7fGvWYe7Qpkj46gKL8lznzAm+7dr4jAV8yBTScAWOlmGh1A0FgOXKWP/Dso+zYo/i7Zb+WQW/rOn7U2clZcrqGHQzUumbNuX1NsJWcVXQI5Fny1mQOOWYKNeWvhblMlsDZ2EqFnWgEc6MyszhvMtxmcXcLB5rmiD87fKZ7D4JEUKihVHIDSLdpj48cbuTteYKj7otwsBrxNhxM1rfjCjs2B5ibjhhZRNM30xIvaZbct2Z7OFq1M1RmyXuQNDa82GvudhO7aoyLbLTU5VvzLtxc/KbnsFR2QNplqOz0Ivzl1CW7a1R3iNCnlSioA/DmIHAcLg9bekwO29uJVLu1Bkcr94adcKrgCwLAoddLX0PjN8xO71J9HW4+sx2J9n2DfjT+TN/M1MnPPDl7jh23NqAF0oUqaltCVzVajedRtT6Wmybm+zLtqXa4j3GbVQpsy9D4Tox3W2fgkNZ1SmialnOg9TxPhOS7/e018RmoYMtRw/At3alUcP0p4cTz6SbamOul3t7bS4B+yXFnFMv4VA93or1OF/LWYWj7SsSGuAg8CuZfXgf3mjxLz0XGV1lPasClq2G4jv0nuCfhYC3znONvbROIrM+uUn3QeNvGWFOoV4G0nXFLzpoT1GYfsDaXeN+kk4/C2yy4w+DZhc+6g4seHp1PhJBjgO7Spg9TdvlcyHE4t6neYnoOQ8gNI1hPs3lfpVicQCAiaINfFj+ZpbRExbtqTRERIpERARJaOT8Vx4iTilS/Of8Av0mpjtLdLOJffZE5MTKKlBBxb5EE/tLfHYnKLSJIxXkD6n+gkcw0REQERECXFd9viP1kUlxXfb4j9ZFAREQOn+wbbwo4x8OxsuIUZf8A7KdyB6qW+Qn0KNZ8YYTENTdaiHK6MGUjkQbg/MT6y3K28uNwlKuvFl94flYaMPQgyjNskoYaSYyCudJlV1Sf3B5Tm+/GI98zo9FfcHlOW78AhmlGR3c2iBSte823ZmIzDScPwu2imgM6H7PttdqWU8uEtjMvbfrzVN+9/MNs1LOe0rst0oqfePRnP4F8efIGYb2m+0pMADQw+WpiyNeaUAeBfq1tQvkTyv8AO+OxtStUarVdqlRzdmY3LHxMKy29m92J2hUz4h/dB9ymulOn8K9fE3MwMRIEREBERAREQERLzD7KruudKNV0/MqMV046gWgWcT0ieQEREBERAREQEREBERAREQJcV32+I/WRSXFd9viP1kUBERATqHsO3o7DEHCubJW1S/AVAOH6gPmo6zl8ro1SjKykhlIKkcQQbgj1gfZ61JHV1IHUzVNx95hjcJTrAjPbLUH5XUe8PXQjwImwLUNwRxvpJWozYGk51v8A0FKMSQPOZHb2/tHDZkqEpUUdwjU9COoPUTgu9++tbF1CblUvoPXnLZpJ22nY2w6VV7F9OPSRbV3g/ss1FoG9Z1IQnUJr3yPnbxE0HB7aqo11a1pYY7FtVdnc3Zjr/EvTOkdaqzsWYlmYksxNyxJuSSeJJlERIpERARMvutQpVMQqVkLo1+65QiwLXBsenCUbzYZKeJqU6aFFUgAFix4A3uQOsaTfemLibRU2dQXZ6V2ot2r5grdocujZc2W3W+l+U17BYRqrhEF2PC5AA6kk6AeJlsJlKgiZja27VfDAGsKa3IAtVpOTfwRjp4yDauxKuHCGrkAcXXLUpuSOtkY29bRo3GOmxbo4Bq+Io5qxRRUp0+9UzkEkhEKA5L2OpKjjbgZjdjbHqYpylLIWAzWZ0p3A42LkDn1mb2BsTGUsQrYaph+2U6KMTQu1jcqy9pqNNR4RCsvhkSs6LUqUsYwztTqkMlZWw69qaeJzqC9JlGXOc1iTroRLjebYNbGNmZveWo1NEUZ8v3nZWZ3ZSF90EBVIAueOYzEUaG0MQcRh0FCmU0xCp9moFhfUlxl7Rb9CRqOov5gtl7SrEpSxK1GLZyqY2iSWBuGsKvHNY+dprcZ0orbk5FZ6ldURaQfNYEOS1QAU7sM2ZaWcW1KtwuLTHbwbsVMIgao6klgpUXupK5uYtyPjYoSBmEvdjUcYtFqrVG+xhlp4kdsgbIrktS7NnD6hm90DXP4y3xzYraderUXM6KzEF2C06KMxKrmchV05Xubc7SXWl7a5EzeL3Wr06aVW7I0ncUw6VqTqGa9sxRjlHunU6aSXFboYim2Wo2GRuhxOHB1/XMtba/EztfdLEpWp0HFNXqLmS9WlkYce/myg21sSJHtXdnEYfszVCBahsrrVp1KV+hqU2Kr6mE2w0TO0908Q1SpSHZFqSZ6v31EIikhRdy+W92GgN9Z7/wApV7Kc+Gsxsv8AecPrbjp2l4NsDEudpYF6FRqVS2deOVlYai+jKSDx5S2hSIiBLiu+3xH6yKS4rvt8R+sigIiICIiBu/sp3n+yYrs3NqNaytfgr/gb97Hz8J9H4Gx1nx1afSHs13m+0YKk7t76fd1CT+JbanzUqfWXSb03jamyKGJTLXo06q8g6hreROo9J80e0TdKpgMSy2vRe7UmtplJ7p8RwnYcf7WcLTcrTSpVtpmFgp8r6zE77e0XA18BU+7LViuVKbr3HOmYtwsOPU2nOZY26ley/wAXzYY88senBqmmnz/oJHPSZ5OjyEREBET2NDP7gorY+gH7t3v/AJTn6y/2ps44w06lLVw/Y1RzWxsrnwI1v/BmO3Go58dQXqW/22MyOway061VSbmriBh2BuAKdTtAzHyIHyPq38MWd7Xe8uOp1MFkpkFKLrSp24MqBbt6sWN+ck3a2FWo0KrmmErPovakKoQWIJJ5Fjfx7MdZiVwJ/sk1uRr5PX3T/SRby1GGGwSlmN6JbViQbtYcTysR6RuHG+lxvPhnTCYU1DmqFquc5g1/vHIOYEg3BlO/aWOG10OGpEf5aX/eebcoldnYI8mDkf5lVT/okvtA44QWt/daX700YfWW3ZMdfv8AqP2aUg2PRTwNOt/svJn3QxdKrTrIgqDtA1qNRHemVbNZwD7rC3kOsl9nOAP2vDsL/eUsSR+ik97TVKmIZWcKzKCxuASAdTxtxkX56bruPjTiMXj3IAarhqtlHAE1KZVQfCwEsaG7eMwNWlici1UQGpno1EdAApzB2B90cjfTja8o3DoEPi7ggjCMxHgXp2PyYTV1xLhSodgp4qCcp8xwg123LAtm2LjHJ944pb+NzSJPzle+dMYfZ2z8OgK9pTNerw992sSWtxsCqjwQTG4GqRsquvJq4+a9l/Mut8fvcHgK6ksvZdm3+GoujqendBHgwgntribSIwzYcXs1UVG6aLYW/r5Cblv7sJ6+KqVKRpkKAqoaiiq9icxRCbkC/ryvOfTO74sftTX0awzedyTE9JffS6oVan2nB0KoZDRKrZu8uY5jfoACBboJf7Lx32lcTgqrcWd6J46pmbL6cR4BxzFtZ2VmNekxuxL2udSSLc/USTY9UpjKTXIIrr/uC/7XllSztlNr4r73Gj8TU6dvEL2YYf8ATc/p8JbbQX+4YU31zPp+t/4EsNvn+8Veoax8wAD+8uMbRP2Sg3K7Af8AW/8AElpOpEG8GK7SuzeCg+YUZv3vMdESOkIiIEuK77fEfrIpLiu+3xH6yKAiIgJ6J5KlEs9ipZu3sw2wKeIbD1P/AGq+ljwDju+VxcfKaSJLTYqQVNiCCCOIINwfnOs7Yybzv3uqtHFBcKcimkrlWYkAszA5OdtBofGaNjbhihOYqSCQbi400nRt8ttUsRs7DYoG2IJNFgLcQL1L9ADZh8Y6zmE4cbjbt6/J5fHl4sZhvf8Ab8/vZET2ajzkRPZdABPbQJVNSIyW7u0xhq61ihdlByC9gCQRc6a6E6S0x9cPUZ1BXMbkE3NzxNwB/wBmQSq0aGcTeBPsH2I02Iz9oHDgWe1h7uXVfC/ylljsT2uGoD8VHPSOupVnNSmfmzj9I6zH5Z6RHEZnaW2qdXC0cP2dQdj3WzqQbszP7uUcS7W16S7x+38LiHpGth6tqaJT92oPeVFVFzDKL6KOBWa2BKVEcUbgN8adHFJVoUT2VGk9KiobLo4ZXZiVNyQx5eMssBi9nZmepRr5tWCtUWohN+6MqoRx/FcaazXSIVI0ajY9m70rTq4qq1Jj9oQ0yqOqBaZIOXVDfuLqLcPGazUAubXtfS+ptyuesnNA9INO0vA3F/h9qIuFbDsjnMxe4cABtADly8LKtxfr6R7I221FWpMq1aDm70mvlJtbMCNVa3MeHMAjHuJRaZsXpksbtCi5UJhlpICC4V3ZntyzOTlHHQfvYTI1dr4TEVhUxNGtcn3mSqtvNlNK59CJrjCUzJpsmL2zh1xNN6NNuxoj3ADkJb83vZrC+ovc9egxmGZWxKsoKp2gY5iCVUHMxJsOABPCY6JDSbF1s7u/5mLfM3mTx21KT4alRWm6tT/EXBDEklrrlFtSbazDRBoiIhSIiBLiu+3xH6yKIgIiICSKIibwiVWEnoERO8x0xtTiG1tyHyvz+gHpIYiebK7rc9E9iIV7ERKPZ6IiVFYU9DPezboYidpgxclQomVdgeZnsS8InKqhQHjJFw46RE1MYltSiiOg+UqIiJrTKhzIGiJitREyyPLETnW4jKmUmImMppqV5ERMKRESBERAREQP/9k=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6" name="AutoShape 8" descr="data:image/jpeg;base64,/9j/4AAQSkZJRgABAQAAAQABAAD/2wCEAAkGBxQTEhQUExQVFBQXFRgYFRgXGBcYFRQZGBQXFhUXFhcYHCggGBwmGxQXITEiJSkrLjAuFx8zODMsNygtLisBCgoKDg0OGxAQGi4kICYsLCwsLywvLCw0LCwsLCwsLCwsLCwsLCwsLCwsLCwsLCwsLDQsLCwsLCwsLCwsLCwsLP/AABEIAKgBLAMBIgACEQEDEQH/xAAcAAEAAQUBAQAAAAAAAAAAAAAAAwIEBQYHAQj/xABCEAACAQIDBQUFBwEGBQUAAAABAgADEQQSIQUGMUFREzJhcYEHInKRsRQjQlKCodHBFSRik7KzCBaS8PElM0Nz4f/EABgBAQEBAQEAAAAAAAAAAAAAAAABAgME/8QAIhEBAQACAgICAgMAAAAAAAAAAAECERIhAzFBYXHwBEJR/9oADAMBAAIRAxEAPwDiWK77fEfrIpLiu+3xH6yKAnonk9EsFU8l3sjZ74itTop3qjhR4XOpPgBc+k2P2kbof2fWphMzUalMFGP5lAFQHxvZv1eE1any1CZPY+0BTcdoCycLdNb6XHDVtBa95jBKkjG6qZSWarpWzt4FQA0Qrgoboy51DZiyKwBu4uAbuy21HvazWd4cZWqm9a62vZelzc6cF8tQAABoBOgezfDoMDXIUdrpZjxAPeCE8PSaTvJgCWPG/MT2cLZbXjwyxmWo1Opx6fWRmTVqNjIss8mUr2xTPVa0zuy9zsbiBelh6hX8zAIp8mewPpNowPsmr8a9anTH5Uu7fPQD95jVLZHP7gjoenL0lIM6s3srolbJWqB+TMFK+oAmg7y7u1cG4FQAg91l1VrfQ+E6fG2JnLdMQWlOaxgzyZtbVueYlJM8BnhktHkREypERAREQEREBERAREQEREBERAREQJcV32+I/WRSXFd9viP1kUBERA6H7D9m9rtDtCNKNJmHxNZB+zN8p2ve3dentDCvQf3T3qb2uabgHK3lrYjoTOd/8PeC9zF1urU0H6QzH/WJ2SnLtI+QNr7Kq4as9CsuSohsw5eBB5gjUGRUV1Gk+lvaPuLT2lSBWyYmmPun5MOPZ1P8J5HkdeoPz5VwL0appVUNOojWdW0I/wDznfnpO3j1Wcrp2f2WbKLUWNu8ByBGuvG/j0le9u5ZYu5Komljpa5PC3En9zIPZvUxjUSKIy0zwqOCKa665RxqHy0/xCdCw2zwrZ3Y1av53/D1FNRpTHlx5kzefmuOXTz4eDlO+q5Bsj2QVK7Bqz9hS42teqw8FPd5atr4Tomw9xsFgwOxoKXH/wAlT36h/UeHoBNqBkNRpwzzuT1Y46mmOxaTFYhLzLYiWnYTMTKLSlTsPSaLv7ghWpOnqvgw4Gb9jxZZpu1QWuPCbjlY4Y6EEg8RoZQZsO9Wz8jlgPPy6zXjM2OuN3HkREy0REQEREBERAREQEREBERAREQEREBERAlxXfb4j9ZFJcV32+I/WRQERED6E9g9EDZzHm1dyfRUX+k6VTE5x7DX/wDTQOlaoP8ASZ0mksUiq0xe0t3MLXqpVrUKdSogsrMATYG4v1seF+EzAWeEQI1W2g0HIDgItJCJTlhUZMtqkvCkhZIRYuJRltrLp6chqrAw21G0mp45Zt20qdgTNQ2owF50jlk0TeqnceM0WslvX9jzE3/brgg3mk4hNSOR/Y8v4imCyiekTyc3UiIgIiICIiAiIgIiICIiAiIgIiICIiBLiu+3xH6yKS4rvt8R+sigIiIHdfYTilXA1c7BR9qIW5tqaVPQfOdcw7XE+eN1t33q7PStRqEsrvenfnexI171gPS03HdDf40iKOKNraAnjpyN+c1cemJn3p12eGWWC2ilVQyMGB6GXIeZbSxKQ0pepaBIZSQJbvigOcwO2t76FC+ZrkchqZZEt0z7iWuIrKqkkgTlu1vaS7krSyoOAN7n+JiBVr19WqtY66k29BNcWeToW1NqU3uFdT6iaTtOvqekt6+A0tnOnhpMJtLtaY7ysOd9CPKX0z7YvbtTjNWrNrMrjcZe4PGY0reZreM0tm1lMmqUyJFJWnkREgREQEucDgmqE2IVQLszGyqPE/04yrCYPMM7nJTB1PNj+VBzP0nmMxmeyqMlNe6o/wBTHm3jNzGSbyYtt6xRYhVBsrZh1ta/kJFETFbhERAREQEREBERAREQJcV32+I/WRSXFd9viP1kUBERAzeyd4KuGRkptlDEMPO1j8x9BLfE7aq1NXOY9Tx+ctMHh2qulJBd3YKo6ljYD5mdp9ne4WHFbE9raqilVp9GHF9Dx1sJudsZWRzrd3fSvhmFmOXTQ8LTvO5m9a4ylmBGYaEdDOcb9YGnTpM1HB06tR8RVSoWViaQWpdAgBAW6r8mPWYfYavg8cn2diFZVarTPcS5ClSb9ToZjLKc7gmGe8JlZ1X0J201jerebsEJGpmfw6lkBsR5zn3tGwhFNrcIdGg7c3+r1CQHKi/BdPS81LFbUqMSWYy1xDanzldPBMwJ5AXJ5DoPOTdXjHtPGEG99R11l/8A8y1xoCQOWnlNg3D9nNTGlatbNTw99CO9U11y/lHj/wCZJvVugMLhmqJTDt9pqowOZnporFUvrbgOPPNe86XrHk5XKcpj8teG9NY6MZFidru4ufTWQVNmMCL+4ezzkHlwsD0JuJDs2hnqBDz4ecmOXKdNXSN7trJsLhyTaxm7bL3O5sJsWD3aUWsol4s845tiNltkvaYGohB1nen3fULqOU5PvvhVp1bKLRYY57umtRETDoS6w1AWzv3BoBzc/lHQdTKcJh85NzZVF2PQfyZ5iq+c9FGijoP5m5NTdZvfUeYrEs5BPACygaKo6KOUhiJm3ftZNeiIiRSIiAiIgIiICIiAiIgS4rvt8R+sikuK77fEfrIoCIiB0n2GbB7fGvWYe7Qpkj46gKL8lznzAm+7dr4jAV8yBTScAWOlmGh1A0FgOXKWP/Dso+zYo/i7Zb+WQW/rOn7U2clZcrqGHQzUumbNuX1NsJWcVXQI5Fny1mQOOWYKNeWvhblMlsDZ2EqFnWgEc6MyszhvMtxmcXcLB5rmiD87fKZ7D4JEUKihVHIDSLdpj48cbuTteYKj7otwsBrxNhxM1rfjCjs2B5ibjhhZRNM30xIvaZbct2Z7OFq1M1RmyXuQNDa82GvudhO7aoyLbLTU5VvzLtxc/KbnsFR2QNplqOz0Ivzl1CW7a1R3iNCnlSioA/DmIHAcLg9bekwO29uJVLu1Bkcr94adcKrgCwLAoddLX0PjN8xO71J9HW4+sx2J9n2DfjT+TN/M1MnPPDl7jh23NqAF0oUqaltCVzVajedRtT6Wmybm+zLtqXa4j3GbVQpsy9D4Tox3W2fgkNZ1SmialnOg9TxPhOS7/e018RmoYMtRw/At3alUcP0p4cTz6SbamOul3t7bS4B+yXFnFMv4VA93or1OF/LWYWj7SsSGuAg8CuZfXgf3mjxLz0XGV1lPasClq2G4jv0nuCfhYC3znONvbROIrM+uUn3QeNvGWFOoV4G0nXFLzpoT1GYfsDaXeN+kk4/C2yy4w+DZhc+6g4seHp1PhJBjgO7Spg9TdvlcyHE4t6neYnoOQ8gNI1hPs3lfpVicQCAiaINfFj+ZpbRExbtqTRERIpERARJaOT8Vx4iTilS/Of8Av0mpjtLdLOJffZE5MTKKlBBxb5EE/tLfHYnKLSJIxXkD6n+gkcw0REQERECXFd9viP1kUlxXfb4j9ZFAREQOn+wbbwo4x8OxsuIUZf8A7KdyB6qW+Qn0KNZ8YYTENTdaiHK6MGUjkQbg/MT6y3K28uNwlKuvFl94flYaMPQgyjNskoYaSYyCudJlV1Sf3B5Tm+/GI98zo9FfcHlOW78AhmlGR3c2iBSte823ZmIzDScPwu2imgM6H7PttdqWU8uEtjMvbfrzVN+9/MNs1LOe0rst0oqfePRnP4F8efIGYb2m+0pMADQw+WpiyNeaUAeBfq1tQvkTyv8AO+OxtStUarVdqlRzdmY3LHxMKy29m92J2hUz4h/dB9ymulOn8K9fE3MwMRIEREBERAREQERLzD7KruudKNV0/MqMV046gWgWcT0ieQEREBERAREQEREBERAREQJcV32+I/WRSXFd9viP1kUBERATqHsO3o7DEHCubJW1S/AVAOH6gPmo6zl8ro1SjKykhlIKkcQQbgj1gfZ61JHV1IHUzVNx95hjcJTrAjPbLUH5XUe8PXQjwImwLUNwRxvpJWozYGk51v8A0FKMSQPOZHb2/tHDZkqEpUUdwjU9COoPUTgu9++tbF1CblUvoPXnLZpJ22nY2w6VV7F9OPSRbV3g/ss1FoG9Z1IQnUJr3yPnbxE0HB7aqo11a1pYY7FtVdnc3Zjr/EvTOkdaqzsWYlmYksxNyxJuSSeJJlERIpERARMvutQpVMQqVkLo1+65QiwLXBsenCUbzYZKeJqU6aFFUgAFix4A3uQOsaTfemLibRU2dQXZ6V2ot2r5grdocujZc2W3W+l+U17BYRqrhEF2PC5AA6kk6AeJlsJlKgiZja27VfDAGsKa3IAtVpOTfwRjp4yDauxKuHCGrkAcXXLUpuSOtkY29bRo3GOmxbo4Bq+Io5qxRRUp0+9UzkEkhEKA5L2OpKjjbgZjdjbHqYpylLIWAzWZ0p3A42LkDn1mb2BsTGUsQrYaph+2U6KMTQu1jcqy9pqNNR4RCsvhkSs6LUqUsYwztTqkMlZWw69qaeJzqC9JlGXOc1iTroRLjebYNbGNmZveWo1NEUZ8v3nZWZ3ZSF90EBVIAueOYzEUaG0MQcRh0FCmU0xCp9moFhfUlxl7Rb9CRqOov5gtl7SrEpSxK1GLZyqY2iSWBuGsKvHNY+dprcZ0orbk5FZ6ldURaQfNYEOS1QAU7sM2ZaWcW1KtwuLTHbwbsVMIgao6klgpUXupK5uYtyPjYoSBmEvdjUcYtFqrVG+xhlp4kdsgbIrktS7NnD6hm90DXP4y3xzYraderUXM6KzEF2C06KMxKrmchV05Xubc7SXWl7a5EzeL3Wr06aVW7I0ncUw6VqTqGa9sxRjlHunU6aSXFboYim2Wo2GRuhxOHB1/XMtba/EztfdLEpWp0HFNXqLmS9WlkYce/myg21sSJHtXdnEYfszVCBahsrrVp1KV+hqU2Kr6mE2w0TO0908Q1SpSHZFqSZ6v31EIikhRdy+W92GgN9Z7/wApV7Kc+Gsxsv8AecPrbjp2l4NsDEudpYF6FRqVS2deOVlYai+jKSDx5S2hSIiBLiu+3xH6yKS4rvt8R+sigIiICIiBu/sp3n+yYrs3NqNaytfgr/gb97Hz8J9H4Gx1nx1afSHs13m+0YKk7t76fd1CT+JbanzUqfWXSb03jamyKGJTLXo06q8g6hreROo9J80e0TdKpgMSy2vRe7UmtplJ7p8RwnYcf7WcLTcrTSpVtpmFgp8r6zE77e0XA18BU+7LViuVKbr3HOmYtwsOPU2nOZY26ley/wAXzYY88senBqmmnz/oJHPSZ5OjyEREBET2NDP7gorY+gH7t3v/AJTn6y/2ps44w06lLVw/Y1RzWxsrnwI1v/BmO3Go58dQXqW/22MyOway061VSbmriBh2BuAKdTtAzHyIHyPq38MWd7Xe8uOp1MFkpkFKLrSp24MqBbt6sWN+ck3a2FWo0KrmmErPovakKoQWIJJ5Fjfx7MdZiVwJ/sk1uRr5PX3T/SRby1GGGwSlmN6JbViQbtYcTysR6RuHG+lxvPhnTCYU1DmqFquc5g1/vHIOYEg3BlO/aWOG10OGpEf5aX/eebcoldnYI8mDkf5lVT/okvtA44QWt/daX700YfWW3ZMdfv8AqP2aUg2PRTwNOt/svJn3QxdKrTrIgqDtA1qNRHemVbNZwD7rC3kOsl9nOAP2vDsL/eUsSR+ik97TVKmIZWcKzKCxuASAdTxtxkX56bruPjTiMXj3IAarhqtlHAE1KZVQfCwEsaG7eMwNWlici1UQGpno1EdAApzB2B90cjfTja8o3DoEPi7ggjCMxHgXp2PyYTV1xLhSodgp4qCcp8xwg123LAtm2LjHJ944pb+NzSJPzle+dMYfZ2z8OgK9pTNerw992sSWtxsCqjwQTG4GqRsquvJq4+a9l/Mut8fvcHgK6ksvZdm3+GoujqendBHgwgntribSIwzYcXs1UVG6aLYW/r5Cblv7sJ6+KqVKRpkKAqoaiiq9icxRCbkC/ryvOfTO74sftTX0awzedyTE9JffS6oVan2nB0KoZDRKrZu8uY5jfoACBboJf7Lx32lcTgqrcWd6J46pmbL6cR4BxzFtZ2VmNekxuxL2udSSLc/USTY9UpjKTXIIrr/uC/7XllSztlNr4r73Gj8TU6dvEL2YYf8ATc/p8JbbQX+4YU31zPp+t/4EsNvn+8Veoax8wAD+8uMbRP2Sg3K7Af8AW/8AElpOpEG8GK7SuzeCg+YUZv3vMdESOkIiIEuK77fEfrIpLiu+3xH6yKAiIgJ6J5KlEs9ipZu3sw2wKeIbD1P/AGq+ljwDju+VxcfKaSJLTYqQVNiCCCOIINwfnOs7Yybzv3uqtHFBcKcimkrlWYkAszA5OdtBofGaNjbhihOYqSCQbi400nRt8ttUsRs7DYoG2IJNFgLcQL1L9ADZh8Y6zmE4cbjbt6/J5fHl4sZhvf8Ab8/vZET2ajzkRPZdABPbQJVNSIyW7u0xhq61ihdlByC9gCQRc6a6E6S0x9cPUZ1BXMbkE3NzxNwB/wBmQSq0aGcTeBPsH2I02Iz9oHDgWe1h7uXVfC/ylljsT2uGoD8VHPSOupVnNSmfmzj9I6zH5Z6RHEZnaW2qdXC0cP2dQdj3WzqQbszP7uUcS7W16S7x+38LiHpGth6tqaJT92oPeVFVFzDKL6KOBWa2BKVEcUbgN8adHFJVoUT2VGk9KiobLo4ZXZiVNyQx5eMssBi9nZmepRr5tWCtUWohN+6MqoRx/FcaazXSIVI0ajY9m70rTq4qq1Jj9oQ0yqOqBaZIOXVDfuLqLcPGazUAubXtfS+ptyuesnNA9INO0vA3F/h9qIuFbDsjnMxe4cABtADly8LKtxfr6R7I221FWpMq1aDm70mvlJtbMCNVa3MeHMAjHuJRaZsXpksbtCi5UJhlpICC4V3ZntyzOTlHHQfvYTI1dr4TEVhUxNGtcn3mSqtvNlNK59CJrjCUzJpsmL2zh1xNN6NNuxoj3ADkJb83vZrC+ovc9egxmGZWxKsoKp2gY5iCVUHMxJsOABPCY6JDSbF1s7u/5mLfM3mTx21KT4alRWm6tT/EXBDEklrrlFtSbazDRBoiIhSIiBLiu+3xH6yKIgIiICSKIibwiVWEnoERO8x0xtTiG1tyHyvz+gHpIYiebK7rc9E9iIV7ERKPZ6IiVFYU9DPezboYidpgxclQomVdgeZnsS8InKqhQHjJFw46RE1MYltSiiOg+UqIiJrTKhzIGiJitREyyPLETnW4jKmUmImMppqV5ERMKRESBERAREQP/9k=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8" name="AutoShape 10" descr="data:image/jpeg;base64,/9j/4AAQSkZJRgABAQAAAQABAAD/2wCEAAkGBxQTEhQUExQVFBQXFRgYFRgXGBcYFRQZGBQXFhUXFhcYHCggGBwmGxQXITEiJSkrLjAuFx8zODMsNygtLisBCgoKDg0OGxAQGi4kICYsLCwsLywvLCw0LCwsLCwsLCwsLCwsLCwsLCwsLCwsLCwsLDQsLCwsLCwsLCwsLCwsLP/AABEIAKgBLAMBIgACEQEDEQH/xAAcAAEAAQUBAQAAAAAAAAAAAAAAAwIEBQYHAQj/xABCEAACAQIDBQUFBwEGBQUAAAABAgADEQQSIQUGMUFREzJhcYEHInKRsRQjQlKCodHBFSRik7KzCBaS8PElM0Nz4f/EABgBAQEBAQEAAAAAAAAAAAAAAAABAgME/8QAIhEBAQACAgICAgMAAAAAAAAAAAECERIhAzFBYXHwBEJR/9oADAMBAAIRAxEAPwDiWK77fEfrIpLiu+3xH6yKAnonk9EsFU8l3sjZ74itTop3qjhR4XOpPgBc+k2P2kbof2fWphMzUalMFGP5lAFQHxvZv1eE1any1CZPY+0BTcdoCycLdNb6XHDVtBa95jBKkjG6qZSWarpWzt4FQA0Qrgoboy51DZiyKwBu4uAbuy21HvazWd4cZWqm9a62vZelzc6cF8tQAABoBOgezfDoMDXIUdrpZjxAPeCE8PSaTvJgCWPG/MT2cLZbXjwyxmWo1Opx6fWRmTVqNjIss8mUr2xTPVa0zuy9zsbiBelh6hX8zAIp8mewPpNowPsmr8a9anTH5Uu7fPQD95jVLZHP7gjoenL0lIM6s3srolbJWqB+TMFK+oAmg7y7u1cG4FQAg91l1VrfQ+E6fG2JnLdMQWlOaxgzyZtbVueYlJM8BnhktHkREypERAREQEREBERAREQEREBERAREQJcV32+I/WRSXFd9viP1kUBERA6H7D9m9rtDtCNKNJmHxNZB+zN8p2ve3dentDCvQf3T3qb2uabgHK3lrYjoTOd/8PeC9zF1urU0H6QzH/WJ2SnLtI+QNr7Kq4as9CsuSohsw5eBB5gjUGRUV1Gk+lvaPuLT2lSBWyYmmPun5MOPZ1P8J5HkdeoPz5VwL0appVUNOojWdW0I/wDznfnpO3j1Wcrp2f2WbKLUWNu8ByBGuvG/j0le9u5ZYu5Komljpa5PC3En9zIPZvUxjUSKIy0zwqOCKa665RxqHy0/xCdCw2zwrZ3Y1av53/D1FNRpTHlx5kzefmuOXTz4eDlO+q5Bsj2QVK7Bqz9hS42teqw8FPd5atr4Tomw9xsFgwOxoKXH/wAlT36h/UeHoBNqBkNRpwzzuT1Y46mmOxaTFYhLzLYiWnYTMTKLSlTsPSaLv7ghWpOnqvgw4Gb9jxZZpu1QWuPCbjlY4Y6EEg8RoZQZsO9Wz8jlgPPy6zXjM2OuN3HkREy0REQEREBERAREQEREBERAREQEREBERAlxXfb4j9ZFJcV32+I/WRQERED6E9g9EDZzHm1dyfRUX+k6VTE5x7DX/wDTQOlaoP8ASZ0mksUiq0xe0t3MLXqpVrUKdSogsrMATYG4v1seF+EzAWeEQI1W2g0HIDgItJCJTlhUZMtqkvCkhZIRYuJRltrLp6chqrAw21G0mp45Zt20qdgTNQ2owF50jlk0TeqnceM0WslvX9jzE3/brgg3mk4hNSOR/Y8v4imCyiekTyc3UiIgIiICIiAiIgIiICIiAiIgIiICIiBLiu+3xH6yKS4rvt8R+sigIiIHdfYTilXA1c7BR9qIW5tqaVPQfOdcw7XE+eN1t33q7PStRqEsrvenfnexI171gPS03HdDf40iKOKNraAnjpyN+c1cemJn3p12eGWWC2ilVQyMGB6GXIeZbSxKQ0pepaBIZSQJbvigOcwO2t76FC+ZrkchqZZEt0z7iWuIrKqkkgTlu1vaS7krSyoOAN7n+JiBVr19WqtY66k29BNcWeToW1NqU3uFdT6iaTtOvqekt6+A0tnOnhpMJtLtaY7ysOd9CPKX0z7YvbtTjNWrNrMrjcZe4PGY0reZreM0tm1lMmqUyJFJWnkREgREQEucDgmqE2IVQLszGyqPE/04yrCYPMM7nJTB1PNj+VBzP0nmMxmeyqMlNe6o/wBTHm3jNzGSbyYtt6xRYhVBsrZh1ta/kJFETFbhERAREQEREBERAREQJcV32+I/WRSXFd9viP1kUBERAzeyd4KuGRkptlDEMPO1j8x9BLfE7aq1NXOY9Tx+ctMHh2qulJBd3YKo6ljYD5mdp9ne4WHFbE9raqilVp9GHF9Dx1sJudsZWRzrd3fSvhmFmOXTQ8LTvO5m9a4ylmBGYaEdDOcb9YGnTpM1HB06tR8RVSoWViaQWpdAgBAW6r8mPWYfYavg8cn2diFZVarTPcS5ClSb9ToZjLKc7gmGe8JlZ1X0J201jerebsEJGpmfw6lkBsR5zn3tGwhFNrcIdGg7c3+r1CQHKi/BdPS81LFbUqMSWYy1xDanzldPBMwJ5AXJ5DoPOTdXjHtPGEG99R11l/8A8y1xoCQOWnlNg3D9nNTGlatbNTw99CO9U11y/lHj/wCZJvVugMLhmqJTDt9pqowOZnporFUvrbgOPPNe86XrHk5XKcpj8teG9NY6MZFidru4ufTWQVNmMCL+4ezzkHlwsD0JuJDs2hnqBDz4ecmOXKdNXSN7trJsLhyTaxm7bL3O5sJsWD3aUWsol4s845tiNltkvaYGohB1nen3fULqOU5PvvhVp1bKLRYY57umtRETDoS6w1AWzv3BoBzc/lHQdTKcJh85NzZVF2PQfyZ5iq+c9FGijoP5m5NTdZvfUeYrEs5BPACygaKo6KOUhiJm3ftZNeiIiRSIiAiIgIiICIiAiIgS4rvt8R+sikuK77fEfrIoCIiB0n2GbB7fGvWYe7Qpkj46gKL8lznzAm+7dr4jAV8yBTScAWOlmGh1A0FgOXKWP/Dso+zYo/i7Zb+WQW/rOn7U2clZcrqGHQzUumbNuX1NsJWcVXQI5Fny1mQOOWYKNeWvhblMlsDZ2EqFnWgEc6MyszhvMtxmcXcLB5rmiD87fKZ7D4JEUKihVHIDSLdpj48cbuTteYKj7otwsBrxNhxM1rfjCjs2B5ibjhhZRNM30xIvaZbct2Z7OFq1M1RmyXuQNDa82GvudhO7aoyLbLTU5VvzLtxc/KbnsFR2QNplqOz0Ivzl1CW7a1R3iNCnlSioA/DmIHAcLg9bekwO29uJVLu1Bkcr94adcKrgCwLAoddLX0PjN8xO71J9HW4+sx2J9n2DfjT+TN/M1MnPPDl7jh23NqAF0oUqaltCVzVajedRtT6Wmybm+zLtqXa4j3GbVQpsy9D4Tox3W2fgkNZ1SmialnOg9TxPhOS7/e018RmoYMtRw/At3alUcP0p4cTz6SbamOul3t7bS4B+yXFnFMv4VA93or1OF/LWYWj7SsSGuAg8CuZfXgf3mjxLz0XGV1lPasClq2G4jv0nuCfhYC3znONvbROIrM+uUn3QeNvGWFOoV4G0nXFLzpoT1GYfsDaXeN+kk4/C2yy4w+DZhc+6g4seHp1PhJBjgO7Spg9TdvlcyHE4t6neYnoOQ8gNI1hPs3lfpVicQCAiaINfFj+ZpbRExbtqTRERIpERARJaOT8Vx4iTilS/Of8Av0mpjtLdLOJffZE5MTKKlBBxb5EE/tLfHYnKLSJIxXkD6n+gkcw0REQERECXFd9viP1kUlxXfb4j9ZFAREQOn+wbbwo4x8OxsuIUZf8A7KdyB6qW+Qn0KNZ8YYTENTdaiHK6MGUjkQbg/MT6y3K28uNwlKuvFl94flYaMPQgyjNskoYaSYyCudJlV1Sf3B5Tm+/GI98zo9FfcHlOW78AhmlGR3c2iBSte823ZmIzDScPwu2imgM6H7PttdqWU8uEtjMvbfrzVN+9/MNs1LOe0rst0oqfePRnP4F8efIGYb2m+0pMADQw+WpiyNeaUAeBfq1tQvkTyv8AO+OxtStUarVdqlRzdmY3LHxMKy29m92J2hUz4h/dB9ymulOn8K9fE3MwMRIEREBERAREQERLzD7KruudKNV0/MqMV046gWgWcT0ieQEREBERAREQEREBERAREQJcV32+I/WRSXFd9viP1kUBERATqHsO3o7DEHCubJW1S/AVAOH6gPmo6zl8ro1SjKykhlIKkcQQbgj1gfZ61JHV1IHUzVNx95hjcJTrAjPbLUH5XUe8PXQjwImwLUNwRxvpJWozYGk51v8A0FKMSQPOZHb2/tHDZkqEpUUdwjU9COoPUTgu9++tbF1CblUvoPXnLZpJ22nY2w6VV7F9OPSRbV3g/ss1FoG9Z1IQnUJr3yPnbxE0HB7aqo11a1pYY7FtVdnc3Zjr/EvTOkdaqzsWYlmYksxNyxJuSSeJJlERIpERARMvutQpVMQqVkLo1+65QiwLXBsenCUbzYZKeJqU6aFFUgAFix4A3uQOsaTfemLibRU2dQXZ6V2ot2r5grdocujZc2W3W+l+U17BYRqrhEF2PC5AA6kk6AeJlsJlKgiZja27VfDAGsKa3IAtVpOTfwRjp4yDauxKuHCGrkAcXXLUpuSOtkY29bRo3GOmxbo4Bq+Io5qxRRUp0+9UzkEkhEKA5L2OpKjjbgZjdjbHqYpylLIWAzWZ0p3A42LkDn1mb2BsTGUsQrYaph+2U6KMTQu1jcqy9pqNNR4RCsvhkSs6LUqUsYwztTqkMlZWw69qaeJzqC9JlGXOc1iTroRLjebYNbGNmZveWo1NEUZ8v3nZWZ3ZSF90EBVIAueOYzEUaG0MQcRh0FCmU0xCp9moFhfUlxl7Rb9CRqOov5gtl7SrEpSxK1GLZyqY2iSWBuGsKvHNY+dprcZ0orbk5FZ6ldURaQfNYEOS1QAU7sM2ZaWcW1KtwuLTHbwbsVMIgao6klgpUXupK5uYtyPjYoSBmEvdjUcYtFqrVG+xhlp4kdsgbIrktS7NnD6hm90DXP4y3xzYraderUXM6KzEF2C06KMxKrmchV05Xubc7SXWl7a5EzeL3Wr06aVW7I0ncUw6VqTqGa9sxRjlHunU6aSXFboYim2Wo2GRuhxOHB1/XMtba/EztfdLEpWp0HFNXqLmS9WlkYce/myg21sSJHtXdnEYfszVCBahsrrVp1KV+hqU2Kr6mE2w0TO0908Q1SpSHZFqSZ6v31EIikhRdy+W92GgN9Z7/wApV7Kc+Gsxsv8AecPrbjp2l4NsDEudpYF6FRqVS2deOVlYai+jKSDx5S2hSIiBLiu+3xH6yKS4rvt8R+sigIiICIiBu/sp3n+yYrs3NqNaytfgr/gb97Hz8J9H4Gx1nx1afSHs13m+0YKk7t76fd1CT+JbanzUqfWXSb03jamyKGJTLXo06q8g6hreROo9J80e0TdKpgMSy2vRe7UmtplJ7p8RwnYcf7WcLTcrTSpVtpmFgp8r6zE77e0XA18BU+7LViuVKbr3HOmYtwsOPU2nOZY26ley/wAXzYY88senBqmmnz/oJHPSZ5OjyEREBET2NDP7gorY+gH7t3v/AJTn6y/2ps44w06lLVw/Y1RzWxsrnwI1v/BmO3Go58dQXqW/22MyOway061VSbmriBh2BuAKdTtAzHyIHyPq38MWd7Xe8uOp1MFkpkFKLrSp24MqBbt6sWN+ck3a2FWo0KrmmErPovakKoQWIJJ5Fjfx7MdZiVwJ/sk1uRr5PX3T/SRby1GGGwSlmN6JbViQbtYcTysR6RuHG+lxvPhnTCYU1DmqFquc5g1/vHIOYEg3BlO/aWOG10OGpEf5aX/eebcoldnYI8mDkf5lVT/okvtA44QWt/daX700YfWW3ZMdfv8AqP2aUg2PRTwNOt/svJn3QxdKrTrIgqDtA1qNRHemVbNZwD7rC3kOsl9nOAP2vDsL/eUsSR+ik97TVKmIZWcKzKCxuASAdTxtxkX56bruPjTiMXj3IAarhqtlHAE1KZVQfCwEsaG7eMwNWlici1UQGpno1EdAApzB2B90cjfTja8o3DoEPi7ggjCMxHgXp2PyYTV1xLhSodgp4qCcp8xwg123LAtm2LjHJ944pb+NzSJPzle+dMYfZ2z8OgK9pTNerw992sSWtxsCqjwQTG4GqRsquvJq4+a9l/Mut8fvcHgK6ksvZdm3+GoujqendBHgwgntribSIwzYcXs1UVG6aLYW/r5Cblv7sJ6+KqVKRpkKAqoaiiq9icxRCbkC/ryvOfTO74sftTX0awzedyTE9JffS6oVan2nB0KoZDRKrZu8uY5jfoACBboJf7Lx32lcTgqrcWd6J46pmbL6cR4BxzFtZ2VmNekxuxL2udSSLc/USTY9UpjKTXIIrr/uC/7XllSztlNr4r73Gj8TU6dvEL2YYf8ATc/p8JbbQX+4YU31zPp+t/4EsNvn+8Veoax8wAD+8uMbRP2Sg3K7Af8AW/8AElpOpEG8GK7SuzeCg+YUZv3vMdESOkIiIEuK77fEfrIpLiu+3xH6yKAiIgJ6J5KlEs9ipZu3sw2wKeIbD1P/AGq+ljwDju+VxcfKaSJLTYqQVNiCCCOIINwfnOs7Yybzv3uqtHFBcKcimkrlWYkAszA5OdtBofGaNjbhihOYqSCQbi400nRt8ttUsRs7DYoG2IJNFgLcQL1L9ADZh8Y6zmE4cbjbt6/J5fHl4sZhvf8Ab8/vZET2ajzkRPZdABPbQJVNSIyW7u0xhq61ihdlByC9gCQRc6a6E6S0x9cPUZ1BXMbkE3NzxNwB/wBmQSq0aGcTeBPsH2I02Iz9oHDgWe1h7uXVfC/ylljsT2uGoD8VHPSOupVnNSmfmzj9I6zH5Z6RHEZnaW2qdXC0cP2dQdj3WzqQbszP7uUcS7W16S7x+38LiHpGth6tqaJT92oPeVFVFzDKL6KOBWa2BKVEcUbgN8adHFJVoUT2VGk9KiobLo4ZXZiVNyQx5eMssBi9nZmepRr5tWCtUWohN+6MqoRx/FcaazXSIVI0ajY9m70rTq4qq1Jj9oQ0yqOqBaZIOXVDfuLqLcPGazUAubXtfS+ptyuesnNA9INO0vA3F/h9qIuFbDsjnMxe4cABtADly8LKtxfr6R7I221FWpMq1aDm70mvlJtbMCNVa3MeHMAjHuJRaZsXpksbtCi5UJhlpICC4V3ZntyzOTlHHQfvYTI1dr4TEVhUxNGtcn3mSqtvNlNK59CJrjCUzJpsmL2zh1xNN6NNuxoj3ADkJb83vZrC+ovc9egxmGZWxKsoKp2gY5iCVUHMxJsOABPCY6JDSbF1s7u/5mLfM3mTx21KT4alRWm6tT/EXBDEklrrlFtSbazDRBoiIhSIiBLiu+3xH6yKIgIiICSKIibwiVWEnoERO8x0xtTiG1tyHyvz+gHpIYiebK7rc9E9iIV7ERKPZ6IiVFYU9DPezboYidpgxclQomVdgeZnsS8InKqhQHjJFw46RE1MYltSiiOg+UqIiJrTKhzIGiJitREyyPLETnW4jKmUmImMppqV5ERMKRESBERAREQP/9k=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40" name="AutoShape 12" descr="data:image/jpeg;base64,/9j/4AAQSkZJRgABAQAAAQABAAD/2wCEAAkGBxQTEhQUExQVFBQXFRgYFRgXGBcYFRQZGBQXFhUXFhcYHCggGBwmGxQXITEiJSkrLjAuFx8zODMsNygtLisBCgoKDg0OGxAQGi4kICYsLCwsLywvLCw0LCwsLCwsLCwsLCwsLCwsLCwsLCwsLCwsLDQsLCwsLCwsLCwsLCwsLP/AABEIAKgBLAMBIgACEQEDEQH/xAAcAAEAAQUBAQAAAAAAAAAAAAAAAwIEBQYHAQj/xABCEAACAQIDBQUFBwEGBQUAAAABAgADEQQSIQUGMUFREzJhcYEHInKRsRQjQlKCodHBFSRik7KzCBaS8PElM0Nz4f/EABgBAQEBAQEAAAAAAAAAAAAAAAABAgME/8QAIhEBAQACAgICAgMAAAAAAAAAAAECERIhAzFBYXHwBEJR/9oADAMBAAIRAxEAPwDiWK77fEfrIpLiu+3xH6yKAnonk9EsFU8l3sjZ74itTop3qjhR4XOpPgBc+k2P2kbof2fWphMzUalMFGP5lAFQHxvZv1eE1any1CZPY+0BTcdoCycLdNb6XHDVtBa95jBKkjG6qZSWarpWzt4FQA0Qrgoboy51DZiyKwBu4uAbuy21HvazWd4cZWqm9a62vZelzc6cF8tQAABoBOgezfDoMDXIUdrpZjxAPeCE8PSaTvJgCWPG/MT2cLZbXjwyxmWo1Opx6fWRmTVqNjIss8mUr2xTPVa0zuy9zsbiBelh6hX8zAIp8mewPpNowPsmr8a9anTH5Uu7fPQD95jVLZHP7gjoenL0lIM6s3srolbJWqB+TMFK+oAmg7y7u1cG4FQAg91l1VrfQ+E6fG2JnLdMQWlOaxgzyZtbVueYlJM8BnhktHkREypERAREQEREBERAREQEREBERAREQJcV32+I/WRSXFd9viP1kUBERA6H7D9m9rtDtCNKNJmHxNZB+zN8p2ve3dentDCvQf3T3qb2uabgHK3lrYjoTOd/8PeC9zF1urU0H6QzH/WJ2SnLtI+QNr7Kq4as9CsuSohsw5eBB5gjUGRUV1Gk+lvaPuLT2lSBWyYmmPun5MOPZ1P8J5HkdeoPz5VwL0appVUNOojWdW0I/wDznfnpO3j1Wcrp2f2WbKLUWNu8ByBGuvG/j0le9u5ZYu5Komljpa5PC3En9zIPZvUxjUSKIy0zwqOCKa665RxqHy0/xCdCw2zwrZ3Y1av53/D1FNRpTHlx5kzefmuOXTz4eDlO+q5Bsj2QVK7Bqz9hS42teqw8FPd5atr4Tomw9xsFgwOxoKXH/wAlT36h/UeHoBNqBkNRpwzzuT1Y46mmOxaTFYhLzLYiWnYTMTKLSlTsPSaLv7ghWpOnqvgw4Gb9jxZZpu1QWuPCbjlY4Y6EEg8RoZQZsO9Wz8jlgPPy6zXjM2OuN3HkREy0REQEREBERAREQEREBERAREQEREBERAlxXfb4j9ZFJcV32+I/WRQERED6E9g9EDZzHm1dyfRUX+k6VTE5x7DX/wDTQOlaoP8ASZ0mksUiq0xe0t3MLXqpVrUKdSogsrMATYG4v1seF+EzAWeEQI1W2g0HIDgItJCJTlhUZMtqkvCkhZIRYuJRltrLp6chqrAw21G0mp45Zt20qdgTNQ2owF50jlk0TeqnceM0WslvX9jzE3/brgg3mk4hNSOR/Y8v4imCyiekTyc3UiIgIiICIiAiIgIiICIiAiIgIiICIiBLiu+3xH6yKS4rvt8R+sigIiIHdfYTilXA1c7BR9qIW5tqaVPQfOdcw7XE+eN1t33q7PStRqEsrvenfnexI171gPS03HdDf40iKOKNraAnjpyN+c1cemJn3p12eGWWC2ilVQyMGB6GXIeZbSxKQ0pepaBIZSQJbvigOcwO2t76FC+ZrkchqZZEt0z7iWuIrKqkkgTlu1vaS7krSyoOAN7n+JiBVr19WqtY66k29BNcWeToW1NqU3uFdT6iaTtOvqekt6+A0tnOnhpMJtLtaY7ysOd9CPKX0z7YvbtTjNWrNrMrjcZe4PGY0reZreM0tm1lMmqUyJFJWnkREgREQEucDgmqE2IVQLszGyqPE/04yrCYPMM7nJTB1PNj+VBzP0nmMxmeyqMlNe6o/wBTHm3jNzGSbyYtt6xRYhVBsrZh1ta/kJFETFbhERAREQEREBERAREQJcV32+I/WRSXFd9viP1kUBERAzeyd4KuGRkptlDEMPO1j8x9BLfE7aq1NXOY9Tx+ctMHh2qulJBd3YKo6ljYD5mdp9ne4WHFbE9raqilVp9GHF9Dx1sJudsZWRzrd3fSvhmFmOXTQ8LTvO5m9a4ylmBGYaEdDOcb9YGnTpM1HB06tR8RVSoWViaQWpdAgBAW6r8mPWYfYavg8cn2diFZVarTPcS5ClSb9ToZjLKc7gmGe8JlZ1X0J201jerebsEJGpmfw6lkBsR5zn3tGwhFNrcIdGg7c3+r1CQHKi/BdPS81LFbUqMSWYy1xDanzldPBMwJ5AXJ5DoPOTdXjHtPGEG99R11l/8A8y1xoCQOWnlNg3D9nNTGlatbNTw99CO9U11y/lHj/wCZJvVugMLhmqJTDt9pqowOZnporFUvrbgOPPNe86XrHk5XKcpj8teG9NY6MZFidru4ufTWQVNmMCL+4ezzkHlwsD0JuJDs2hnqBDz4ecmOXKdNXSN7trJsLhyTaxm7bL3O5sJsWD3aUWsol4s845tiNltkvaYGohB1nen3fULqOU5PvvhVp1bKLRYY57umtRETDoS6w1AWzv3BoBzc/lHQdTKcJh85NzZVF2PQfyZ5iq+c9FGijoP5m5NTdZvfUeYrEs5BPACygaKo6KOUhiJm3ftZNeiIiRSIiAiIgIiICIiAiIgS4rvt8R+sikuK77fEfrIoCIiB0n2GbB7fGvWYe7Qpkj46gKL8lznzAm+7dr4jAV8yBTScAWOlmGh1A0FgOXKWP/Dso+zYo/i7Zb+WQW/rOn7U2clZcrqGHQzUumbNuX1NsJWcVXQI5Fny1mQOOWYKNeWvhblMlsDZ2EqFnWgEc6MyszhvMtxmcXcLB5rmiD87fKZ7D4JEUKihVHIDSLdpj48cbuTteYKj7otwsBrxNhxM1rfjCjs2B5ibjhhZRNM30xIvaZbct2Z7OFq1M1RmyXuQNDa82GvudhO7aoyLbLTU5VvzLtxc/KbnsFR2QNplqOz0Ivzl1CW7a1R3iNCnlSioA/DmIHAcLg9bekwO29uJVLu1Bkcr94adcKrgCwLAoddLX0PjN8xO71J9HW4+sx2J9n2DfjT+TN/M1MnPPDl7jh23NqAF0oUqaltCVzVajedRtT6Wmybm+zLtqXa4j3GbVQpsy9D4Tox3W2fgkNZ1SmialnOg9TxPhOS7/e018RmoYMtRw/At3alUcP0p4cTz6SbamOul3t7bS4B+yXFnFMv4VA93or1OF/LWYWj7SsSGuAg8CuZfXgf3mjxLz0XGV1lPasClq2G4jv0nuCfhYC3znONvbROIrM+uUn3QeNvGWFOoV4G0nXFLzpoT1GYfsDaXeN+kk4/C2yy4w+DZhc+6g4seHp1PhJBjgO7Spg9TdvlcyHE4t6neYnoOQ8gNI1hPs3lfpVicQCAiaINfFj+ZpbRExbtqTRERIpERARJaOT8Vx4iTilS/Of8Av0mpjtLdLOJffZE5MTKKlBBxb5EE/tLfHYnKLSJIxXkD6n+gkcw0REQERECXFd9viP1kUlxXfb4j9ZFAREQOn+wbbwo4x8OxsuIUZf8A7KdyB6qW+Qn0KNZ8YYTENTdaiHK6MGUjkQbg/MT6y3K28uNwlKuvFl94flYaMPQgyjNskoYaSYyCudJlV1Sf3B5Tm+/GI98zo9FfcHlOW78AhmlGR3c2iBSte823ZmIzDScPwu2imgM6H7PttdqWU8uEtjMvbfrzVN+9/MNs1LOe0rst0oqfePRnP4F8efIGYb2m+0pMADQw+WpiyNeaUAeBfq1tQvkTyv8AO+OxtStUarVdqlRzdmY3LHxMKy29m92J2hUz4h/dB9ymulOn8K9fE3MwMRIEREBERAREQERLzD7KruudKNV0/MqMV046gWgWcT0ieQEREBERAREQEREBERAREQJcV32+I/WRSXFd9viP1kUBERATqHsO3o7DEHCubJW1S/AVAOH6gPmo6zl8ro1SjKykhlIKkcQQbgj1gfZ61JHV1IHUzVNx95hjcJTrAjPbLUH5XUe8PXQjwImwLUNwRxvpJWozYGk51v8A0FKMSQPOZHb2/tHDZkqEpUUdwjU9COoPUTgu9++tbF1CblUvoPXnLZpJ22nY2w6VV7F9OPSRbV3g/ss1FoG9Z1IQnUJr3yPnbxE0HB7aqo11a1pYY7FtVdnc3Zjr/EvTOkdaqzsWYlmYksxNyxJuSSeJJlERIpERARMvutQpVMQqVkLo1+65QiwLXBsenCUbzYZKeJqU6aFFUgAFix4A3uQOsaTfemLibRU2dQXZ6V2ot2r5grdocujZc2W3W+l+U17BYRqrhEF2PC5AA6kk6AeJlsJlKgiZja27VfDAGsKa3IAtVpOTfwRjp4yDauxKuHCGrkAcXXLUpuSOtkY29bRo3GOmxbo4Bq+Io5qxRRUp0+9UzkEkhEKA5L2OpKjjbgZjdjbHqYpylLIWAzWZ0p3A42LkDn1mb2BsTGUsQrYaph+2U6KMTQu1jcqy9pqNNR4RCsvhkSs6LUqUsYwztTqkMlZWw69qaeJzqC9JlGXOc1iTroRLjebYNbGNmZveWo1NEUZ8v3nZWZ3ZSF90EBVIAueOYzEUaG0MQcRh0FCmU0xCp9moFhfUlxl7Rb9CRqOov5gtl7SrEpSxK1GLZyqY2iSWBuGsKvHNY+dprcZ0orbk5FZ6ldURaQfNYEOS1QAU7sM2ZaWcW1KtwuLTHbwbsVMIgao6klgpUXupK5uYtyPjYoSBmEvdjUcYtFqrVG+xhlp4kdsgbIrktS7NnD6hm90DXP4y3xzYraderUXM6KzEF2C06KMxKrmchV05Xubc7SXWl7a5EzeL3Wr06aVW7I0ncUw6VqTqGa9sxRjlHunU6aSXFboYim2Wo2GRuhxOHB1/XMtba/EztfdLEpWp0HFNXqLmS9WlkYce/myg21sSJHtXdnEYfszVCBahsrrVp1KV+hqU2Kr6mE2w0TO0908Q1SpSHZFqSZ6v31EIikhRdy+W92GgN9Z7/wApV7Kc+Gsxsv8AecPrbjp2l4NsDEudpYF6FRqVS2deOVlYai+jKSDx5S2hSIiBLiu+3xH6yKS4rvt8R+sigIiICIiBu/sp3n+yYrs3NqNaytfgr/gb97Hz8J9H4Gx1nx1afSHs13m+0YKk7t76fd1CT+JbanzUqfWXSb03jamyKGJTLXo06q8g6hreROo9J80e0TdKpgMSy2vRe7UmtplJ7p8RwnYcf7WcLTcrTSpVtpmFgp8r6zE77e0XA18BU+7LViuVKbr3HOmYtwsOPU2nOZY26ley/wAXzYY88senBqmmnz/oJHPSZ5OjyEREBET2NDP7gorY+gH7t3v/AJTn6y/2ps44w06lLVw/Y1RzWxsrnwI1v/BmO3Go58dQXqW/22MyOway061VSbmriBh2BuAKdTtAzHyIHyPq38MWd7Xe8uOp1MFkpkFKLrSp24MqBbt6sWN+ck3a2FWo0KrmmErPovakKoQWIJJ5Fjfx7MdZiVwJ/sk1uRr5PX3T/SRby1GGGwSlmN6JbViQbtYcTysR6RuHG+lxvPhnTCYU1DmqFquc5g1/vHIOYEg3BlO/aWOG10OGpEf5aX/eebcoldnYI8mDkf5lVT/okvtA44QWt/daX700YfWW3ZMdfv8AqP2aUg2PRTwNOt/svJn3QxdKrTrIgqDtA1qNRHemVbNZwD7rC3kOsl9nOAP2vDsL/eUsSR+ik97TVKmIZWcKzKCxuASAdTxtxkX56bruPjTiMXj3IAarhqtlHAE1KZVQfCwEsaG7eMwNWlici1UQGpno1EdAApzB2B90cjfTja8o3DoEPi7ggjCMxHgXp2PyYTV1xLhSodgp4qCcp8xwg123LAtm2LjHJ944pb+NzSJPzle+dMYfZ2z8OgK9pTNerw992sSWtxsCqjwQTG4GqRsquvJq4+a9l/Mut8fvcHgK6ksvZdm3+GoujqendBHgwgntribSIwzYcXs1UVG6aLYW/r5Cblv7sJ6+KqVKRpkKAqoaiiq9icxRCbkC/ryvOfTO74sftTX0awzedyTE9JffS6oVan2nB0KoZDRKrZu8uY5jfoACBboJf7Lx32lcTgqrcWd6J46pmbL6cR4BxzFtZ2VmNekxuxL2udSSLc/USTY9UpjKTXIIrr/uC/7XllSztlNr4r73Gj8TU6dvEL2YYf8ATc/p8JbbQX+4YU31zPp+t/4EsNvn+8Veoax8wAD+8uMbRP2Sg3K7Af8AW/8AElpOpEG8GK7SuzeCg+YUZv3vMdESOkIiIEuK77fEfrIpLiu+3xH6yKAiIgJ6J5KlEs9ipZu3sw2wKeIbD1P/AGq+ljwDju+VxcfKaSJLTYqQVNiCCCOIINwfnOs7Yybzv3uqtHFBcKcimkrlWYkAszA5OdtBofGaNjbhihOYqSCQbi400nRt8ttUsRs7DYoG2IJNFgLcQL1L9ADZh8Y6zmE4cbjbt6/J5fHl4sZhvf8Ab8/vZET2ajzkRPZdABPbQJVNSIyW7u0xhq61ihdlByC9gCQRc6a6E6S0x9cPUZ1BXMbkE3NzxNwB/wBmQSq0aGcTeBPsH2I02Iz9oHDgWe1h7uXVfC/ylljsT2uGoD8VHPSOupVnNSmfmzj9I6zH5Z6RHEZnaW2qdXC0cP2dQdj3WzqQbszP7uUcS7W16S7x+38LiHpGth6tqaJT92oPeVFVFzDKL6KOBWa2BKVEcUbgN8adHFJVoUT2VGk9KiobLo4ZXZiVNyQx5eMssBi9nZmepRr5tWCtUWohN+6MqoRx/FcaazXSIVI0ajY9m70rTq4qq1Jj9oQ0yqOqBaZIOXVDfuLqLcPGazUAubXtfS+ptyuesnNA9INO0vA3F/h9qIuFbDsjnMxe4cABtADly8LKtxfr6R7I221FWpMq1aDm70mvlJtbMCNVa3MeHMAjHuJRaZsXpksbtCi5UJhlpICC4V3ZntyzOTlHHQfvYTI1dr4TEVhUxNGtcn3mSqtvNlNK59CJrjCUzJpsmL2zh1xNN6NNuxoj3ADkJb83vZrC+ovc9egxmGZWxKsoKp2gY5iCVUHMxJsOABPCY6JDSbF1s7u/5mLfM3mTx21KT4alRWm6tT/EXBDEklrrlFtSbazDRBoiIhSIiBLiu+3xH6yKIgIiICSKIibwiVWEnoERO8x0xtTiG1tyHyvz+gHpIYiebK7rc9E9iIV7ERKPZ6IiVFYU9DPezboYidpgxclQomVdgeZnsS8InKqhQHjJFw46RE1MYltSiiOg+UqIiJrTKhzIGiJitREyyPLETnW4jKmUmImMppqV5ERMKRESBERAREQP/9k=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42" name="Picture 14" descr="http://tradewallpaper.com/wp-content/uploads/2014/06/Maleficent-2014-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85800"/>
            <a:ext cx="365876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bad</a:t>
            </a:r>
          </a:p>
          <a:p>
            <a:r>
              <a:rPr lang="en-US" dirty="0" smtClean="0"/>
              <a:t>wrong</a:t>
            </a:r>
          </a:p>
          <a:p>
            <a:r>
              <a:rPr lang="en-US" dirty="0" smtClean="0"/>
              <a:t>harsh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4114800"/>
            <a:ext cx="1890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misconduct - </a:t>
            </a:r>
            <a:r>
              <a:rPr lang="en-US" dirty="0"/>
              <a:t>unacceptable </a:t>
            </a:r>
            <a:r>
              <a:rPr lang="en-US" dirty="0" smtClean="0"/>
              <a:t>or  </a:t>
            </a:r>
            <a:r>
              <a:rPr lang="en-US" dirty="0"/>
              <a:t>improper behavior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especially by an employee or professional person.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840468"/>
            <a:ext cx="221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misfortune – bad luck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609600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mistake</a:t>
            </a:r>
            <a:endParaRPr lang="en-US" dirty="0"/>
          </a:p>
        </p:txBody>
      </p:sp>
      <p:pic>
        <p:nvPicPr>
          <p:cNvPr id="21506" name="Picture 2" descr="http://gustavtjgaard.files.wordpress.com/2012/07/abst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1866900" cy="3743325"/>
          </a:xfrm>
          <a:prstGeom prst="rect">
            <a:avLst/>
          </a:prstGeom>
          <a:noFill/>
        </p:spPr>
      </p:pic>
      <p:pic>
        <p:nvPicPr>
          <p:cNvPr id="21508" name="Picture 4" descr="https://encrypted-tbn3.gstatic.com/images?q=tbn:ANd9GcSEQoCQGuDKxvkD16bATNqHc9AjjM4-YpgiZQuzgHVUZWJDhGN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2718580" cy="18367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90800" y="3810000"/>
            <a:ext cx="119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misbehave</a:t>
            </a:r>
            <a:endParaRPr lang="en-US" dirty="0"/>
          </a:p>
        </p:txBody>
      </p:sp>
      <p:pic>
        <p:nvPicPr>
          <p:cNvPr id="21510" name="Picture 6" descr="http://media.philly.com/images/badclass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4040981"/>
            <a:ext cx="3349625" cy="2512219"/>
          </a:xfrm>
          <a:prstGeom prst="rect">
            <a:avLst/>
          </a:prstGeom>
          <a:noFill/>
        </p:spPr>
      </p:pic>
      <p:pic>
        <p:nvPicPr>
          <p:cNvPr id="21512" name="Picture 8" descr="http://www.businessesgrow.com/wp-content/uploads/2012/03/spelling-mistak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04800"/>
            <a:ext cx="3810000" cy="253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rmAutofit/>
          </a:bodyPr>
          <a:lstStyle/>
          <a:p>
            <a:r>
              <a:rPr lang="en-US" dirty="0" smtClean="0"/>
              <a:t>nothing </a:t>
            </a:r>
          </a:p>
          <a:p>
            <a:r>
              <a:rPr lang="en-US" dirty="0" smtClean="0"/>
              <a:t>not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2596277"/>
            <a:ext cx="2200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nonpartisan - not biased or partisan, especially toward any particular political group.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20482" name="Picture 2" descr="http://invisiblebread.com/comics-firstpanel/2011-10-25-nons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2857500" cy="2838450"/>
          </a:xfrm>
          <a:prstGeom prst="rect">
            <a:avLst/>
          </a:prstGeom>
          <a:noFill/>
        </p:spPr>
      </p:pic>
      <p:sp>
        <p:nvSpPr>
          <p:cNvPr id="20484" name="AutoShape 4" descr="data:image/jpeg;base64,/9j/4AAQSkZJRgABAQAAAQABAAD/2wCEAAkGBxQSEhURExQVFRUVFhYUGRcXFRcUGBcYFxYXFxoVFxYYHSggGBsoGxQVIT0hJTUrLi4uFx8zODMsNygtLisBCgoKDg0OGxAQGywkHyQtLCwsLCwtLCwsLCwsLC8sLCwsLCwsLCwsLCwsLCwsLCwsLCwsLCwsLCwsLCwsLCwsLP/AABEIALcBEwMBEQACEQEDEQH/xAAcAAEAAgIDAQAAAAAAAAAAAAAABgcEBQECAwj/xABJEAABAwIDBQQFCAgEBQUBAAABAAIDBBESITEFBhNBUQciYXEyUoGRoRQjQmJygpKxM0NTlKKywdFUY3PSFiSDk+E0RISz8RX/xAAbAQEAAwEBAQEAAAAAAAAAAAAAAQIDBAUGB//EAEIRAAIBAgQCBQcICQUBAQAAAAABAgMRBBIhMUFRBRNhcZEiMoGhscHRBhQVUqLh4vAWM0JTYnKSstIkQ4LC8UQ0/9oADAMBAAIRAxEAPwC8UAQBAEAQBAEAQBAEAQBAEAQBAeMtUxvpPa3zcB+amzBju2zTjWeEecrB/VTlfIHUbdpv8RB/3Wf3TJLkD1j2nC7SaI+UjT/VRlYMlrwdCD5KAdkAQBAEAQBAEAQBAEAQBAEAQBAEAQBAEAQBAEAQBAEBg7U2vBTNxTzRxDljcG38gcz7FaMZS2QIXtXtdo48oWyznqG8NnvfY+4Fbxws3voVzIiO0e2Grf8AoYoYh44pXex12j4LZYWC3bK5mR2s382jL6VXIPBmGL+QArVUaa4EXZpqjac0n6SaV/2pXu/Mq6jFbIGGWDWwv5K1yBhHRAc2QHBYOg9yA7wvLPQJb9klv5I9dwbSk3mrIvQqqgeHFe4e5xIVHTg90ibs3tD2obRj1lZL4SxNPxjwn4rN4am+BOZko2Z2z8qilP2oX3/gfa34ljLCfVZOYmex+0GgqbBs7WOP0Zfmj5Au7p9hKwlQnHgWzIk4N8xosiTlAEAQBAEAQBAEAQBAEAQBAEAQBAEAQEU3n3/o6K7HP4so/VRWc4H659FnkTfwK2p0Jz7iHJIq7eDtSrai7YiKZnRnekI8ZCMvugLrhhoR31KOTIRNI57i97nPcdXOJc4+bjmV0FTqgCAIAgCAIAgCAIAgCAIDhAbbYe8lVRkfJ5nsb6l8UZ/6brt9osfFUnTjPzkSnYsrd3thabMrYsH+bEC5vm6P0h93F5LlnhX+yyykWXs3aUVQwSwyMkYfpMII8j0Pgc1ySi4uzLmWoAQBAEAQBAEAQBAEAQBAEAQGp3j3jp6GPiTvDb+iwZveejW8/PQcyFeFOU3ZEN2KV3s7SqqruyImnhOWFh+ccPryDTybbzK7qeHjHV6so5NkJAXQVOUAQBAEAQHVzwNSB5lLAy6fZs0gvHDM8HQsie+/4QVDkluyTOi3VrnaUdT7YXt/mAVXVguKFmeh3Or/APBz/wDbKjrYcxZmPNu7WM9KkqR4/J5SPeG2UqcXxXiLM19TC6PKRrmH67Sz+ZXWuxB5goDlAEAQBAEBm7I2vPSycWnkdG7nhOTvBzTk4eBVZRUlZkot7c7tVjmtDWBsMhsBIMonnxvnGfO48RouKrhmtY6l1IslpvmFyljlAEAQBAEAQBAEAQBAEBAt/u0aOixU8FpannzZF9u2rvqj22yv0UcO56vYq5WKP2lXyVEjppnukkdq52vgByAF9BkF6EYqKsihjqSAgCAIDY7G2BU1ZtTwvk5YgLMHnI6zR71SU4x85k2J7sbscmdZ1TOyMepEDI78brAH2OXPLFL9lFlEmezey/Z8VsUbpiOcryf4W2b8FhLEVHxsTlRJqDY1PB+hgij+xG1vxAWTlJ7stYzlUBAEAQHDmgixFx0KA020N06Ke/EpYXE/S4bWu/E2xV1VmtmRZEW2r2Q0cmcL5YD0DuI32h+fuIW0cVNb6kZUQbbfZXXQXdGGVLR+zOF/mY3fkC4rojiYPfQq4shNRA6NxY9rmPGrXNLXDzacwt076oqdFICAIDhATLcftAmoCIn3lptOHfvRjrEToPqHLy1WFWgp68Sydi99j7WiqomzwPD2O0I5Hm1wObXDoV58ouLsy6dzNVSQgCAIAgCAIAgCArHtN7QuBio6R3zukkoz4X1Gf5nj9Hz06qFDN5UtispFME8zmTmScySeZK7zMIAgCA6veBmSB5oDz+Ut5XPk0n+iAtjczteYxghrWOAaLNljiNjbk+NoyPi3LwC46uG4x8C6lzJ9HvrC4BzYa1zSAQRRVBBB0IIZmPJcuQsese+lHcB8pgJNgKiKWmuegMzWgqMrJN9G8OAcCCDmCDcHyKqDsgCAICHbM3kl+VPExZ8nfPLSx2bhMckTsLA918+JZ/TNoHNWdraIEqrZC2N7hq1jiPMAkKFuCD7uVlRHTxVQmlqQ+Jsk0MlnPIIuZKcgCxH7PQjSxWjeZXaS7vz95BOaOqZKxssbg5j2hzXDQg5grLYk9kBrdt7Ap6xmCoibIORIs5vi147zT5FWhOUHeLIauVPvX2TSxXko3GZmvCdYSgfVOQf5ZHzK7KeJT0loVceRWr2FpLXAtcDYggggjUEHMHwXWUOEAQBAbzdHembZ83EjN2OtxIie7IP6OHJ35i4WdSmpqzJTsfRGwNtRVkLaiF12uyIOTmuGrHDk4f8AnQheZODg7M1TubFVAQBAEAQBAEBBe1HfP5FEIIT/AMzKDY/smaGQ+OoHiCeS6KFHO7vYrJ2KEJ5nMnMk5knqTzK9EzCAIDhAeMkx0by1PIeA6lAcRwczmepzP/hSD2wqAMKAkm6W+E9A4BpMkJN3QucQM9Sw/QPlkeYKzqU1PvJTsXdu1vDTbQjJhecQHfhksXNv6zDcEeIuF59SEoPykaJ3POXd/gEyUh+TOvctYMVO8/5kGjb+syx81XcGz2Ntnikwys4VQwXdHfEHN0EsT/1kZ66jQgFVaJNsoAQFV7zU0lPWyx4Q+OpJnaxw7kjCGCeL7bZGtkB1+duPRXRQcG3Gez9TKyvuiSbOkq4og4A1VOQQWvNqqNtsw11sNQAOuFxHNxUSjGMrN+nh+fzYJ3RjdncRfsync2+KNjWA2I9BoaRn0IIUNqM3Hhck227Z4U9RTgWYRHVMbyZxsYkYByHEie776zkiSRqoCAICLb57j0+0GlxHDnAs2Zozy0Dx9NvgcxyIWtKtKHcQ1cobeHYM9FKYZ24Tq1wzY9vrMdzHxHMBejCamrozasaxXICAICR7i71v2dUB+boX2ErBzHrtHrt+IuPLKrSVRW4kp2Po2lqGyMbIxwcx7Q5rhmCCLgj2Ly2raM1PVAEAQBAEBh7Y2kymgkqJDZkbS89TbQDqSbADqQrRi5OyB8x7b2rJVzyVEp78jr21DRo1g8ALD2L1YxUVZGTMJWICAICUbs7rOnMePu8YOeMrlkDTZ1QQcrk9xgOpxOzDbHCrUfmx3J0SuyTbf7KCWGoohh5imcfo8ix7j6R1s7rqNFHziMXkfiVheSzFaTwuY5zHtLXtNnNcC1zT0IOYK3TvqSdFICAID1o6p8T2yxPcx7TdrmmxHt/pzUNJqzJLX3Z7XW4MFc2z7holYLMfcgd9v0Dne4yyOmi4qmGa1h4FlLmTnamz+PHHJE4MlA4sEmvDcRex9aN17OboQetlg+3dEXyvsNhsLaXyiIPLcDwTHIzmyRhs5nvzB5gg81RqxobBQCHb6yNqv+QgZxapuGQPBwtoznhmkksbGxNo8y8XBGEkrWEUlmlt7fzzIubeesFBSCSokxcMMD3gYAS5zW3a0k2F3aEnzVEnJ6LUnY2dG4YGWGG7QQ3S2V7KGraAjcu1ooNozOqHiFvAp4mPkuxjzjme7C9ww5Y2i17+C0hSlOPkq7IbSJDDtGJ4u2WNw6h7SPeCquElumTc9PlbPXZ+IKMsuQHypnrt/EEyS5AfKmeu38QTLLkDX7y7vw10BgmFwc2uHpRutk9h6/A6G4Uwm4O6IaufOm8uwJaGd1PMMxm1wFmyMOj2+7TkQQvThNTV0ZtWNWrkBAEBbXYpvMe9s+Q6AyQk9NXx/HEPvdFxYqn+2vSXi+Bba4y4QBAEAQFUdue2rNhomn0/npB9VpswHwLsR+4F2YSG8ikmVCu0oEAQEm7Pd2DtCqDHA8GO0kp6tvlH5uII8g7wWVapkjfiSlctjdGITPnqrACaYxxgWsKenJjja22jTYvt1eVxvyW7cFb08fWY4h3cYc36ibBc51kd3t3MptoN+cbhlAs2Zlg8eB9dvgfZZa06sobENXKM3r3QqdnvtK3FGTZszR3HeB9R31T7L6r0KdWM9jNqxoFoQEAQHhJH3sgNM76KU7BolW4e+s+zu7h4kTrY43HMW5xv1b5ej4C91jWoxqO/EnhYtrdfeOnqKzHTvu2qiu9hGF7J4LA4m8i6N4z0PCyJXFOnKMXfh7GXizdbz7UkZw6Wmt8pqMQYSLiJjbY6h7eYaCLDm4tGl1SEVbNLZet8iW+Bn7F2THSxCKO+pc57jifI85ukkdq5xPP+ipKTk7sk1W19ll1XFJHC15wv4rnvIjFsOC7bG7zmL20vc6LWlNRTT9RWSuem5tA6OJzpIuHK97i8YsWhtZpv6GtgLCx0CitNSm3HYRVlqb57ARYgEHkcwsixqqndaikOJ9HTPPV0Ebj7y1aKrNaJvxIsjy/4N2f/AIGk/d4v9qnrqn1n4iyH/Buz/wDA0n7vF/tU/OKv1n4sWQ/4N2f/AIGk/d4v9qfOKv1n4sWRjybvGn79C7gkfqHFxpn/AFcH6kn1mWtlcHROtcvP19vj8SG0jV717JZteidhbgqYC7C11g+OUAYoXEcnC2eh7ruimnN0pdjDVygiCMiCCMiDkQehC9IzCAIDJ2XXvp5o6iP04nh48bHNp8CLjyKrKKkrMk+pNn1jZoo5mG7JGNe09Q4Aj4FeS1Z2ZqZCgBAEAQHzb2i7R+UbRqX3uGP4LfARdw/xB59q9SjHLBIye5HFqQEBwgL97Odk/I9lcW1pJmOqXdc23Y3wswNy6krzq081TsRotjjcZr4qekY1jiwQR52tq0ZqU4um3J6tmM6TlUUlwJzdcx0HKA8aqBsjHRva17HCzmuAc0joQdVK0d0Qyo99OyotxTUF3DUwE5j/AEnHX7Ls+h0C7aWJ4T8SjT5FWyRlpLXAtcDYhwIII5EHMFdZU6oAgCA70ldJBLHNC90cjXd1zdRcEHwI8DkoaTVmSi0uzvf6KaqllrnNjnkDIY32wxYGXGDM9wl5c65yOLlkFyV6DUUo7L8/DwJi9S4AVxGhw9wAJJAAFyTkABzJQGhpt8qSSRkbXuJkyjcYpGskyv8ANPc0NlFhfu3yWjpSSuyLkgWZIQBAEAQHSTQ+SXsQ1dWIzA50VbE8jCKlkkLwcsUkIxxvHU4OK37o6LSTT27wotKzKl7WdjCm2g9zRZlQOMOgcTaQfiGL767sPPNDuKSWpDVuVCAIC++xraPF2c1hNzBI+L2ZSN9gEgH3V52Jjad+ZpHYnS5ywQBAcONhfogPk2acyOdIdXuc8+biXH4lexa2hidVICA9qCm4sscP7SRkf43Bv9VDdlck+kN89sMoaKSQgE4eFGw6Oe4YWtt05nwBXm0KXWTs3Zbt8ktWzeEJTkoRV29EfPbd5G3w/J6O45/I4bXHTJYzxq3jB24Xl9x7sOi8LmyOpK/GyVr9hs4No3biNPSAdfkUVueht4LJ9KuK/Vv+r8J3Q+TmHm8sarvysjk7UaP1NH+5Rf2RdNP939v8Jd/Jemv9x+COku1g0AmnpLHS9FEL5A5e8LT6Wlxp/b/CYLoDCttKq9OxHj//AHW/sKT9yhT6Wf7v7f4Sf0ew/wC8l4IxNsvbNYPjiicLkGOmZETy71tRlzVvpeUf9v7T+BmugcNUV4VX4Ijk8ZYcw3wIaLFehQxkKyvHw4niYro6phnae3B8H+eR54vBv4Qt+s7Dl6lczgv8G/hCjrOwnqVzO9PJ3gLDXoOispXKTppK5ktOAkEGxJIIF9Texsp3Mib7mdpM9DaJwdUQacM3Dmf6b3aD6py6WWFXDqeuzLKVi0dgyt2wwTTSsdCD/wCjjJwg8hVFwDpTzwWDPtixXJNdS7Lfn8Pjv3FlqevarKI9nl3DifhkisJI2yNF3Btw12V7E5qcLFSm78pPvsm7eo2o0+sqRhzaXiVBT7Va79TRj/4cP9lw1el3F6U/tfcfVw+TFKa8io9OxGygmjIxcGlsNSKKGw9ttc1h9N1LXVL7X3GU/kwk7dZ6l8T0+UQ/s6X9zh/sq/pBU/dfafwK/ovL6/qPZjobZxU1tL/I4beV8Oal/KCuo5uq0/nfwM38mnsp+pfE9Qaf1Kb90g/2rF/KOt+6+0/gU/Ruf1vV95r9pVMbBdsNMel6KGx8ss/Nbw6ZqStmpW/5fcdNH5MRl51TbsRxuhvVHDWQvkipmRsc4OcymjjcwSNLMYc0XABIvbldd1DERxDcLWlbTW97cNlrbY5cd0NCjSc6MnJx3TXDmS/t2pg6CmnFjhkdHf6sjMWvS8YXThHq0fOyKcXcZhAEBbfYLUZVcfQwv94e0n+Ee5cWLWzLwLaXGXCAIDyq/Qf9l35FED5Mi0HkF7L3MTugCA2u6RHy6kv/AIiH/wCxqpU8x9xK3L+353djrqYse5zDGeMxzbXDmtcMwciCHEe1edSq5Lq11JWa7PRqtjpo1Z0ZqpB2a2PmVhaHsc5uJtgS0OwE3F8nWNvcVz45RhiJxSsk7Jdh9NllKMHF2k0nf0JstCooohTGPh3ZTAPDRM0S3nu75+wNgCG5DqBzuuGpfVSXkrYnA1JupGcJPPUet1ppy9HAilAxjpGtexzg4htmOwuBJABbcEE+B16jVcdJpysz6vHRnGg5U3ZpX1V7ko3tooeAHNYH8H/lWYJgWtLBfFNYXdJ3jkCL4fBdk35Lcltoj5PAQm60YQbvLypXXjb4kY3foYpZmwysc4SG12PDC2wJJNxbDYZ6WFz4LGg1KVmez0rTqUcO5wduG3PTxN5vtDE4MqGsa502QcyUOhaGEsIa0C7nd0E3Nhi53y1qy8nNJanm9FUpdb1VNvKtXdWevuNdurQ08smCePEGgy3MgZHZljaUEejfmCNbc7imHnZ5lutjs6apzjSUU/Jk0mrXfoNTvpuy2CQOgzZI0SBuIPADhitG7VzBe2eeR1Xr0ukFpGto3x4Hz0OiKtSEp0LtRdrPSX57N+8iRXonmPkdqX0x5/0K1iYVNjbqTnCAy9lbTlppBNBI6N45jmPVcDk4eBVZRUlZkk33j7RG12znU8zeHUCSE3bfhyASC5bzYfA+wlc8aHVycltaX9rOzAyXzinf6y9pCNmHMki4vppcdLr5avufpPR92pFm7Po4DS8MRkNkYalzTM3jdwYbNy9CxJvbS5UpO+VLyWr9p49etXjis7ldp5E8rya669t+0gj5mB5cWdwE9wPIy6Y7HPxt7FgrOWx9LLNGl52tt2vcTathpxSYAy4ga2Qs4zRKDPn8/YHCAQ0ZdR1uu6dLRpryV4nxuFx9SWJzqflTdtV5Nltb0EP2a5rpWtexzmuIbhY7CbkgDCTe/kdevNcMFFys0fYYhSjScoNJpXu1dEp3ugiFPiDGuEFqZmCYEAtF7zAC5fm7IWvY9LLpSbTzrbRW958xha1brcqk7z8qV1/b2eJDti7BlqYaiaEFzqdsTzGBcvbIZQ8tA1c3A025jENbL18JGE6GR2Tcm1LimrW15c/HgYY7HSwmJpveLj5S53bv4ezQ3dbtOSXYgikBLYauOOJxBF2cJ7sFzrg08rDkvTUJKUZzVpSjeS03va+m2bf7j5zpGNGNeSoO8d/HW3o2IStjzwgCAtHsF/TVf+nD/NL/AOVyYvZen3F4FyLhLhAEBwQgPlCrp+FI+I6xvfGfNji0/kvYTurmR5KSAgPWjqeFIyUaxvZJ7WODv6KGrqwPqWskDoHuBuHRuIPUFpIK8hbmx8nj0mH6rfyCz6T0xNT+Z+1n2OHipRpJ/VXsRvInkA2J7wzN9b5m/XNeFKTbPrqVKEYJJbHaOQtNwbHqNR5KtzWUVJWZwHEAgHI2uORtpf3lLsZI3vbUNeRe3MWPkdQibREoRl5yuMRtble9uV+tuuQ9yXGSN721OQ82I5HXxtpdLhwi2m1scF5IAJNhkB0zvl0zJKXJUUtUYVbs9smejuo/qOa7sLjqlDTePL4HkdI9DUcYsy8mfNce9cfaaQU7mSAOHPXkcjoV9LhsRCsrwfxR+f4/BVsK3GouO/B9z/LNgXLoPMAKA5QHSRgcCDoUvYGPQ15iJae825HiLHkvMx3R8KvlR0l6vz2n03Q/TdTCrLU8qPrXd8H6iQRVuL5xriTbUGxFha3hllZeB83nGsqc9LtL3aH3FLE0K1B1KVpRte3r1XB95KqXs0rpo2St+TYZGNe280l7OAcLjhWvYr1vo/DQlbrJafwr/I+RrfKbrLp0ftfhOw7Ja+5OKnu69zx5Lm5ubnhZ5rb5nhP3s/6F/mca6bpq1qG38X4TV7wbt1OzjEZuF84XBpjke8gtw3vdjbekM1zVej6CpyqU5ybir6pL3s9vo/p54uqsO6aSf8V/VZGlmeQ0i5sbXF8jbS68aG59JiIxyXtqWJ2DDvVR/wAum/mnXu0f1C75e4/Punf1lP8AkXtZ7dvFcMNNT3zLnzH7owN/nd7l3YRbs8CRUS7SgQBAW92C03cq5eroox90Ocf52rixb1SLwLXXGXCAIAgPnPtO2bwNpTi1mykTt8eILuP/AHBIvToSzU14GctyLLYqEAQF89m22xUbKLCfnKdjoXdcLWnhu/BYX6tK86vHLUvz1NIvQoJo7zPsj8guLpR/6mp3v2n3GDjdUv5V7EbkLwj69bHWWUN1IF9Lm110UMLWrJunFtLe3D82OfEYqlRspySb2u7X/NzDnrC3kVMaPBnn18fKGtjpDtAuNg0n2FJUEuJnR6TnN2UW/QZ8b765FUnQnGOZp2ez593M9WlXU3le/L48jusToPOofZriOQJ9y68BGEsTCNTzW9e448fUlTw05w3SbXoOKaUOaD1THUepryhyZGAxKr0IzXFG03Vo2TVtPFK0PY+XC5p0IwPXZ0VJqc2vqf8AaJ4fylX+j/5r2M8O1bcxtBUN4Li+ORheGusXMs62G/0hnrr56r3qeIvTzSdtUvH/AMPhqNCdTNkV7K7IpszQ+Y/Jb3ukYT3M1QUCA1EnpO8z+ZVah1UfNOYpnMN2mx/Pz6rJ04zazK9nc66OIqUG5U3Z2s+1dvM+h+zftBgqIYaWW0MzWMjaHHuSYWhoLHHRxt6Jz6XXNXoSTclqjz812WIuYkqztz0o/tTflGtf/mq9y9p7HQX/AO2Pc/cVZIe6vnF5x+h1HekWR2DHvVf+nTfnUL26H6ld79x8D09+tp/yL3kK7QNufLK6WVpvG08KP7DLjF7XFzvJwXr0YZIJHzrd2R1akBAEB9A9kWzeDs2NxFnTudOfJxwsPtYxh9q83EyvUfZoaR2JosCwQBAEBWXbfsTiQR1jRcwnA+37N5Fj7H2/GV14Wdm48yskUuu4zCAIDe7nbxuoZnPzMcjHRytHNpBs4eLSb+VxzWVWnnjYlOxGTLZzPst/ILx+kFmr1H2s+0oVcnVL+FexG4ZPldeK4an1kMReFyU9k8bJ6/BIxr2GKZpa9oc0j5vItOR1Xr4CLhTm1zj/ANj4/wCUNbraUL8JSX9padV2dbNkNzStb/pukiH4Y3AL0Vja1rN3/mSl7Uz5eFScPMk13Nr2HnB2a7NYb/J7/ammePwufYp89q8Mq7oxXsSLSxFaW85Pvk/iVD2lU0dNtCeOGNkbBwrNY0NaLwsJyHMm59qx6RzVMPTc23vv3n0PQNbqqU5L63uRp45bi6+clGzPt6VdSimY9VPcOb9R3wXbgKd68O88/H4jNRqQ/hkbzf7ZRo66eMCzHnjx/YluSB4B+NvkAu3GUc8I1fQ/Rt6vYfPdBY1qjKn9V+p/ff1GLujtRkNVBUSXwRSh7rAuIbhcL4RmdeSwwVoVJJu142V9NbpnZ0p1mLwTUFdqSdlysz17QN4TXVL5wCGkNiiYfSEbSSC4cnOc5zrchYcltia8cqoxd0neT4X5Lu9r0OLAYGphqDlNeXOyS4pcL9rfDlvqSXdDs2ZW0BnxGKZ0juG7VjmMAZZ7ehe1/eGemui9JVHQjCm1ste96+q9jwOkpQniZZNlp32Vr+ohe3thT0cnCqIyx3I6sePWY7Rw+I5gLqhOM1eJ5zVjXK5BqHnvO8z+arUOqj5p1KrHc0ZtYh3R5D8locTLE3K7TZqXDDU4p4cgHXvLGPAn9I3wOfQ6Bc1XDqWsdGSpGy7X9sQVMVFJBK2RruObtOYsIgcQ1aQTaxsVyzjKFCqnyXtPa6Df+rTXJ+4rQy9xfPqPlH3DrPqTZbv7yupqaphjuJKmOBmIfQY0z4yPrEOAHmTyXv4GleKb2TZ8R01UzSp88i9rNI7ReoeEcoDlAZ+wNkuq6mKmZe8jw0kfRbq93saCfYqzlli5ErU+oqeFrGtY0Wa1oaB0AFgPcF5Dd9TU9EAQBAEB4V1IyaN8UgDmSNcxwPNrhYj3FSm07oHzNvTsJ9DUvpn3OHNjvXjN8L/gQfEFerTmpxujJqxqlcgIDh2iA1kMDrjFiA8r2+K5MXhOteaFr9v/AIeng8XCEkqjeXsV7E0g3Mri0EU05BAIIYCCDoQcWYXk/R82/Oh4v/E+kh0zg4xtml/T95Luyfdeqpq7iTQSMZw5e88Bou7AANdciu6nQ6mjPNKLby2Sbe2a/BczxOkcXRq04xptvypPVWte3b2FzrE8kICkO0/dOrqa+aSKCR7HcIhzQHA2ja08+oK7qtNV8PSjGcU43vmbXFtcHwZ6mAxVGlTlCo2ru+ivwXaR2PcquAt8ln/AP7rzJdFzb/WU/F/4nv0+nMFCNs0/6fvPN+41eSSKWY3a5ti0DM5a3yXVg8C6VaEp1IWTTdm9vA5MR0thZqbi5NuMkk421fpLq373NZtGFouGTx34byLjO143gZlpsNMwQDnmDehVjC8Zq8Zbrj2Ndq+K4nzlCvOjNThv6muTKZqtwa+J5aaaU/WjAlafEFpv7wFhW6OjLWjUi123i16LW8Gz6TDdM4beeaL7rr1e9G63b7MKqeQGoa6niB7znEcRw5iNgJwk6YnadCrYfDUsP5dRqcltFXyp85N2vbktHxdtDnx/TSmnHD3u/wBp6P8A4rg+16rguJeFFSMhjZFG0NYxoY1o0DQLAKJScm5S3Z88eO19lQ1UZhnjbIw8jyPVpGbT4jNIycXdApLfvsznpGvmpcU8OZw2vLGPED9IB1GfhzXfRxEZO0tDNxKubA71T8F0Si273RsqkUDA71SoULcSXVibOIWAHgFL3Oc7IQYMwfjJaD0y5j/9VatKNWGSWx1YbEzoNyg7P3GSZTgthdi6WFvfdeR9FT6y+ZZfTf2W9Z9C+nKDw+W0s/Lh4329F/aeFBG4XxA6D+q9iMVGKij5ipPO7sy3BSZnKAIC6OxjdfhRmvlFnzNwxA/Rivcu+8QPY0dSuHE1bvIjSK4lnLkLBAEAQBAEBE+0PdBu0IO7YTx3MTjzvrG4+q6w8iAVtRq5H2ENXPnmogdG50b2lr2Etc1wsWkagheknfVGZ0UkBAcICZbjb/zUBET7y01/Qv3o+piJ/lOR8M74VaCnrxLJ2Lz2HtuCsjEtPIHt52yc0+q9pzafArz5wcHZl07mxVSQgCAIAgCAIAgCAIAgIHvr2aw1eKaC0FQcyQPm5D9do0J9YZ9QV0UsQ46PVFXEpPbGyJqSQw1Ebo3jS+jh6zHDJw8R8Cu+MlJXRS1jCViAgCAIAgCAICZdm+5hr5uJICKaI986cRwz4TfDqeQy1OWFetkVluWSufQTGgAAAAAWAGQA6ALzTQ5QBAEAQBAEAQEE7R9wm1zePBZtS0c8mygaMceTujvYcsx0Ua+TR7FWrlE1MDo3ujkaWPYcLmuFi0jkQvQTT1RmeakBAEBl7K2pNTSCWCR0bxzadR0cDk4eBVZRUlZklrbr9rzHWjrWcN2nFjBcw+LmZuZ7MQ8lx1MK94FlLmWXs/aEU7BJDIyRh+kxwcPhouVprRlzJUAIAgCAIAgCAIAgCA1229iQVkRhqIw9p0vkWn1muGbT4hWhNxd4kNXPnvfXd6Oin4cVTHO03yBBkj+rIG5X8Rr0HP0qU3NXasZtWI+tSAgCAIAgJXuHuTLtF+I3ZTtNnyc3W1ZH1d46DzyONasqa7SyVz6B2dQRwRshiaGRsFmtGg/ub535krzW23dmhkqAEAQBAEAQBAEAQEU323Gg2g3Efm52izZQM7cmyD6bfiM7EXN9qVZw7iGrlEbw7vz0UvCqGFp+i4ZseOrHc/LUcwF6EJxmrozasaxXICAIAgMigrpYH8SGR8TvWY4sJ8DbUeByUNJ6Mkm+xu1qtis2ZsdQBzI4b/xMGH+Fc8sLB7aE5mTHZ3a/RvyljmhPXCJG+9hxfBYPCzWxbMiRUe/ezpLYayEX5SO4R90lis3QqLgybo3VPXxSehJG+/qva78is2mtyTIuoBygOkkrWi7iAPEgfmgNZWbz0cWUlVTsPQzMv+G91dU5vZMi6NBX9qWzo74ZXykco43H+JwDfitFhqj4EZkRXavbM43FNTAdHTOv/Az/AHLaOE+s/AjMQbbe+NbV3E1Q/Cf1bPm2W6FrbYh9q66I0oR2RW7NCAtCDlAEAQHCAsjcbswknwz1gdFDkRFm2ST7XONv8XlquWriFHSO5dRLopKZkTGxxtaxjAGta0AAAcgBouFtt3Zc9lACAIAgCAIAgCAIAgCAxNp7NiqIzDNG2RjtWuF/aOh8RmpjJxd0Cod7OyaWO8lEeKzXhOIEjfsuOTx4Gx+0u2nik9JFHEraeFzHFj2ua5psWuBa4HoQcwupO+qKnRSQEAQBAEBwgOrowdQD7Euwescrm+i5w8iR+SiwO5qXnV7/AMTv7pZEng5gJuQCepzKm5ByAgOUAQBAEAQBAbvdrdOqrj8xH3L2Mru7GOve+kfBtys6lWMNyUrlz7ndnVPQ2kf8/OM+I4Waw/5bM8Pmbnx5Lhq15T0WiLqNiZrAsEAQBAEAQBAEAQBAEAQBAEAQGo3g3Zpa1uGoia8gWD/Re37L25jy0V4VJQ2ZDVysd4Ox+Vt3UcokH7OWzH+QeBhd7Q3zXXDFL9pFXErzaux6ilOGohkiPVze6fsvHdd7CV0xlGWzK2MFWIOUAQBAEAQBAEAQBAEAQBouQBmTkAMyfADmgJXsHs7rqqx4XBYfpzXj9zLYz7gPFYzrwjxv3FlFssrd3sopILOnvUv6PGGIf9Mel94nyXLPEze2hZRRPo4w0BrQAALAAWAHQAaLmLHZAEAQBAEAQBAEAQBAEAQBAEAQBAEAQHWSMOBa4Ag5EEXB8wUBFdq9nOz57kwCNx+lCTF/C3un2hbRr1I8SMqIltHsYGsFWQPVljDj+Nhbb3LZYvmiuQjlZ2T7QZ6Ihl+xJY+54atViabIys01RuPtBnpUkv3Q2T+QlXVam+JFma6XYdU30qaoHnBIB78Kupx5rxFjHdRSjWKQecbh/RTmXMHUUsn7N/4Hf2S65g9WbMnOkEx8onn8gozR5gzafdatf6NJUe2F7f5gFDqQXFCzNrSdm+0pP/b4B1fJG34BxPwVHiKa4k5Wbyh7HKp36WeGP7IfMfccA+KzeLjwX59ZOVkp2Z2QUbM5nzTHoXCNnuZ3visZYqb20JyomWydgU1L+ggjj8WtGI+btT7VhKcpbsmxslUkIAgCAIAgCAIAgCAIAgCAIAgCAIAgCAIAgCAIAgCAIAgCAIAgCAIAgCAIAgCAIAgCAIAgCAIAgCA/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486" name="Picture 6" descr="https://carvercountycurrent.files.wordpress.com/2012/08/no-party-vo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8396"/>
            <a:ext cx="3886200" cy="2588604"/>
          </a:xfrm>
          <a:prstGeom prst="rect">
            <a:avLst/>
          </a:prstGeom>
          <a:noFill/>
        </p:spPr>
      </p:pic>
      <p:sp>
        <p:nvSpPr>
          <p:cNvPr id="20488" name="AutoShape 8" descr="data:image/jpeg;base64,/9j/4AAQSkZJRgABAQAAAQABAAD/2wCEAAkGBxQTEhUUExQVFhUXGBwYFhcXFxcXGBkZGhgWHBUYGhcYHCggGBolHBUVITEhJSkrLi8uFx8zODMsNygtLisBCgoKDg0OGhAQGywmHyQsLCw0LCwsLCwsLCwsLCwsLCwsLCwsLCwsLCwsLCwsLCwsLCwsLCwsLCwsLCwsLCwsLP/AABEIAIcBdQMBIgACEQEDEQH/xAAcAAACAgMBAQAAAAAAAAAAAAAGBwQFAAIDAQj/xAA8EAACAQMCBAUCBAUDAwQDAAABAgMABBESIQUGMUEHEyJRYXGBFDKRoSNCUrHBYtHwM3KCFiSS8RUX4f/EABkBAQEBAQEBAAAAAAAAAAAAAAABAgMEBf/EACYRAAIDAQACAwACAQUAAAAAAAABAhEhMRJBA1FhInGxBAUyUoH/2gAMAwEAAhEDEQA/AFpxi0aKbTpOKv35vZYPw4QacYOatOQ7czlpJ2TRjZnx1ql4/wAtvJcnyGV1z/Ka9erhwx9O1ryyXtWmUb9cVS8AuJIHMmg+mt+K308P8J3K4/lBoj5cjhe0f8RMqavy+9M9E/sqDxU3k66wMk4rnx3gEkUoIKkHpg1rw7gXqdopQ2nJz3qrivmaUAuTv1Jpf2X+i5vuYZFURHYCtpOCtMgk1qvwTUnjsNiwU63MuBnHSqPjT6AuliVIqv8ASL8J8vFXt00qRj3rjaWBufU7hR7mu/CPwwi1XAZvYCovEbxHBEKMo7Cn+ASr2/8Aw66Ymz81EsbLz2DyNhe5r3gtoAC88baR0BBGakcW4yki+XFEEA6Y61Og34xxBYxohbIrlwewBIllJC9a24DwSUgySREqPeveL8cMg8lUCgbADrTvQc+NcQDNpjOV6VY8Lt1t01yA5I2rXlvgEmGkdRtuNVQeMcUkmfyjjbYYq37Y/DkgM823TNXfGLgRRiPG9SODcLMMRZmVWHTPWqBWe4nwxzg9av6QueWLQgFyKjSP51xgDoateKukUOlZQGx0FROUrfOqRzWifpP4++iMLtXfhKaYM9M1ScduEklVUY9aILxljhAIJ27VTJA4NvIxrLt/4o3rOVsHWQDXK9Y+avoI3oCTxHtvXNt1qTxNGxsvao9uCY/moUjrXFhXYAg7kVzmHuahThKveuUi9677EbmuCsO/SoU1I71rWZwem1Y3vjagMzXua1x/N2rB0zQHQNXoauQO2a2zVB1D1uGrkDWwoQ6iva0Fe5qg3Fe5rlqrNdLB0zXmqueutS1LB11VmuuOqs1UsG5esrkWrKWCBzBwuWzVUkfbsAan+HhTzvOll8uNOuerfFG3NfDrC9cIZh5nRWU/tQdzZyiljCGEhIJ6Hqa42103j4TOZbbh93cAxzMCxxkjaqDnHhQs2VNRbI2qt5eCSzqrNoQHLN7Ae3zTG5l5s4ZKip5TSFRjUatXqHOgpyJxOCEvLOCVxgIO9SPxNhNcjRA0YY469zUvmDhtubFZ7WJjvuBvpPfNCHLtwBOrSg6UOrGPal+mK9m3Hrdo52QIwXO2R2onteZY7eBYvw6O2Ny4qXxnxGaUaUt4go7kAmq7jllcX0Mc8EQwMqwXrkU5o6Qnkku1ZYoRrG+FHau3AeH3NqWeS3bIG2obV24AbuxiZxCQ3diNxUG85pu539cpJO2n6/FXLtj8RvxTmmec6GKgdAoAqZwXki71edhNI39RxUqx8M7osJlZSB6iWOMfrVbzbcTwtokmyPZT/tUu9Y5iNeYON3CMY2kwPZTt+1deAcrNMVmaVUB3yxrnyxy2t4C8j6VBwCT3q65l4PbQQ6I7vzHA/KP7Vek4VXN8vlHSlx5ijY6TWnLPCopAJpZNOD96qOXI45pgsp0p3z3o6ubvhcMLJpZ3P9J2FFoeFBzfcW7Y8iR2I656VK5Uhhjj86TJI6ihywjBuBhWMWemMnFH1/zTFar5a24ORtqG1VfZH9ApzJxGCeQeTGV/zRZw9vw9sCsJc43GKEuCo090JEiGxyVHQUZczcWvYFPlREJjdguQK0vsj+gXsJ/xF2D5WnfpiivmE3IQ+XGNIG5NUfIUcs0zS7fJqx5s4Ve6WcSARe2rB/Sl4PZnKEchickAGoPFLWZZELSrgnoDVrylZN+EYu+M/PSqLjHCII2RvxWtidx7VSF7xa2yBqlCDFVnCVQq6q+rHerXjENvojMrEpjt3qn4Jd23nskKsARtmoUjzSwow3JbO9bXDopywJz0Fe8Q4jHDqQQ6nJ64rf8AEExCYruOxFSykQttqKkAdq1kR3GvRhRUiIXE3rdNMZ6HoK4RQzTOYlYKi9c7VAc0RphgYAWuUWXby8gAd69voSjCNH+GIr3ilvHGoWN9TnrQpybGvRq9Ir2UrqAU5Uda2Z4Uhx1kNc7a7WGMhlyzdKA3LBm9IyB1rdDrbYdK5RTNChbR+bpXWOKVYjIBgNVBvCCxJ9q2jGxJNaRWzeSXLAE9qwRIIslt6EN8jG5rxnG1c3mjCAdTXkl0MDC0B0L/ABXmTWju5x6cVhhfO5oDYn5rUyD3rQoB1aufmqPmgO3mVmo1x84noK2CMaA3z9K9rn5XzXtAVXL9g9zOsUH5zvqLYCgdWJ7AU8OYrezMIjuZIZNhkaskHG5HzSsm5NvLCN3DK2rCnQWzj5yBiheeTc62bPya5pprTbW4My95Gslt5JomIXSTq1ZGBSqe7GrCgnsM4p4eE3DZTYs0i5R5C0YbGPL0qP5uoJDVzvOROHSSn+Gqt1Ko5H3wDio/wq/St5a5lsrCzWKXVI7AswH5QW7fOK14PzDa3crRLAqs4OjYZYgE6c++1A/PFnFaXLRoxbuQNwudwDnocVO8NDGbnzpn0LECy/JIIzgewJ/UVrLpIzWWDvF7G4SZleF036aDjGfcdaNuH89vZQpFBEFbHVxufc70V8b5+sF2j1u3ucYoS5913cMVzaQFkIIkZRqZXH8pUbjbByOuaiTStl7hEh5muryTyHcDz/TsAcZ7/Fc7Hw/vYpgy6G0nZs7fXBqs5Lu3tpjI8LuwU4yrDR7sNuuNt/eififihdOvlwhFTpsBn96vaZOYVPNHEr2JzFNIygf0nAP2rhyty7+PL62bSo2f/UT0rpbcCm4rrlMoEkelTqyVIIOMEdOlXnDeUb+1gcpMgC+rQmTk+/Sl26HFZYXvh8trbsTOQcZVdQ/sD1pWrIGk0Dc5xk7Y36mpfEb+RmPnSNnuNWaPOVeRIp4Y5JkbzXJOzEZXPpz9qN/TCX2WXCeF8NhVWnZNlBLDck0C87SWzSFrIkjuCP3FFPiNyhHaxK0QPp/MquGP1IJ3H0oN5LMclyhlZURTn1fzHstHXAvsJuR+JQwQMzIxcbt6e3wa58286RXSeWtsgH9f831zR3Pxnh8UbpOwxuulAMn70nuMxRPcZtdbRk/kI9Q+mOorXPRFoY+HVnPEhZYsowJDk7/FVvMfON4cwu2hemMdaLIeZ/w1pHJ+HdQDpKsNthsfpQXzXzi99hZIogg6YABH0PWq8wi3Qo8PuGS+SZNWlXz6cfvVJzby7fxgySamizt6u3/bmivhdhdxWTDWudIMeBuB1waWnGeM3DvpmlcnOwycH6CrJ17JEY3LfCQLL1tuw336ZoZ47y1aw6W/GKzE7pjOB9c0W8K4FpsdLatbrlhnv2AoN4xyDdRKJXMQVj0aQawD7jH+akuiPAp4otsbeMscxDGSO4qgj4zZJcJ+HhIHQkn96Jby0iNkqK6YAA1np8mhu9g4XbNGySSyyqQW/pJ+lPYXCZxniYtJGkESuWGxYdKgcF4jJdeYHUY6jAwBVxx6aFhDcMhdB6tHY+2appOdmkmURwxxoSBpUYyKn4Uhme8uH8mHUyp2XoPrXTjlvJEigZDnZse/zUnj/EZLMt5LCMSbnHWo/LcU0yyPIHKkZBYHc/GanSnYcCFvDrklUuw2XO4qDwG0hUtJdMR/SPeo3CeDT3twyRg4U+pnOABU7m3hTKVjRlYrsxBzS/Y/CDCI2nMuMxqc4rfiV+lzKNCaQvYVa3FvZQWmgSlp2G+OgNROXryOyRnaPzC3QntVBFu+KvOywAZxsABWcT89WWFgQPavLG+/iPcKoUjf4Faw8Rmu5s7sw9hS/wBBK4xwiSNUy4wewNe8QsIVjU68t3FVxjmkuBG4YHOPVU/jXLUkLqXdSD7GgMurmBUUAZauU/FxgKqftUvidhaIqkOS/cVpdcXgWMKsY1e9NBGeedwMKQK2bh0xAZmwK5XHMTlQijFclFzN0DECpaFEt+HouCz5rm88KHbeulry3I6lnfAHua7Lw62jTLNlqv8A4CAeIE7Iv7VukUz9sVIm4zCgARBkVCm41I59I/Sl/bBKXhjd2Gayo0VlcuMgGvaWgOzmXhL3Fs8UUojaQbORqGNiQfgjbI3GaSkvhrfpIAYldNQ1FJFxjO+zEN0z2p68V43awoB5yHAAAHx2zmufB+Ix3KF4WBAOGHcH5/3rk4s2pCR4nzLdH0GRowoC6RkLsB0x2rTlW+mF5b6HZ2aWNe+CrMA43/0lv3qf4ocMuxdOwt2WAn0NGpZWH9TMBlWJJypx8DuarkDiq2szzyDLKuldXQM2ffocKR/5Y7nOlNt0TxpWOPmTlG0uzqmiGsbeYpKsfgkdfvQlx3w8ggt5HgZ1K+piz7BQDuNh79O9QuL+Kd3INCKFX4HarbkTiv4+O4tLtfMQKrdd8FjtkbgghSPajhWsXeClkulzgYb5C/2zTu8OLKOKzXXPGPMJkc6gwUsFAT0n8wCjI7ZoevfCCItmG5kQZ/nRZP3BWqPmrgM9ppiDl4gAdWCmdt2Aycb9evT5qJ3/AMivODK4hzDZIxiMqurAqcbDf3+PntSN5ljmjndZYTD6jhSvbO3q6P8AUbGtIPU6qgLSMcKNWSWOAoAG+c/4r6J4dwx/KjiZdbpGit33CgE7/INJVWEWdFdyRzbBbW+gx5wdTvq/6jEHAIwNOy469vmpHHfE6WYFI4FRcY9IwcdOoos8QbWFbKTzEy0Y1BFAyQcBs46LjcnfAXNIgXWpsKAoPuSf9s1ryS9Eqwo4ZyDLcRrPA8elmb0vkEaXZSMjOenWibithxGzt1YzeYDkAKSSowNtRAPYY+hq85U5gsUgjjRnVIwdYdQGznJO2VJZmJ2Jx+lQOeOd7OeFreMSBWxlgxB26fv2qxTQbsW1xfSO+Xkdmz0J7/rTV5e5EtdEZkhzIUXWMtjXgavSD75pdcH5MvCUngCSKTlHDqpBViM4bGGBHz0o24rxniVlEhm0lyGwyYLYyv5sYBP07H61E29Yf0iq8TuV2tnMqRSeWRk4A0r9RnIxjrjFQfC/y2udcjqhA0xoTjUW6n22H33qr4jzJcztmWcn43/timJynyTaGGGV4TrKI7KXfAcqCfTnbftVSV9I+BBxe+sWidLmbSoJGFwWyuxxkEDfI6UnZrSIXatamS4QNny3A1HG/wDIBkbe1WPiPYpBcOdZ9R1FcMV9W4ycYDfGc9+9b+FVuJLsSFlTywdKkgM7MCuy5ywAJyfpS02KpB1xDmpoLeKZ7dl1atSMOmkbZH9NAfM/PU15gOkQRdxgDb2I7g01uN8NF1G0PmxxHYmR11hRv0XIySM9/wDFKXj3LcVrcKY7lbtQwLR6dBPx6Scj6YrTb8sIqrQ8j4fOLD/rFnKq6kjBUYBx80p+J8Sd5CJJS5zjZsjrtTem5gDWYmeGRVJ0PGynOn+bHuuM4NCvHefI3i8i3s4VjGw0ovb2wOtJXYjVBDY8H08OVHT16NTKOpO5A+vSg2Dw9vJI/wAQVjgiO+JZP4mn30gHG3YkUV8opJLYM3msS2sIDvowSpAbvS/5i4lPrKSzEgbDD/3HY1JVZY3QwOJW0b2XlwyAaFxr69Ouao4V4VZxq2ZZ7oDJcn0Z+FG2KsfD+wZrJy4OmRiY89SuAM/QnNB0PLl3d3MkdraOCh9ZY6VX2JY4G/sKkmk7CXoJr2aK6jjufK1sjflPTI7H3qr43z7czEL6Y1U7KFx07UV2nAhDbG1ZtMuCXIIJDHuMdqH+WOX7CBnm4hO0joxCIpwNu7dzv26bU1PBlEXmS5aGNX1mNpACQNs/pUTkvh8s7NKFYoAcsQcE+2avr3i1tfM8ITIGTGW67dqiXvO1zbwi1iVYkUY2HX5zTjHoH14PNPeCEIE1N1PQD3zRFzty2kSxxpcIzAYIBqvtLpntXlkZhoOA4zneh7hhM86qpJJPU1M4Xehlwy8sba0MUsZklbrVZwHigttc0Cgf93auPOHCbhZAAnpwMEDeiXhnJcb8PDTTJEx9Qyd/vVsAueNy3Exkbcjf0jpVdHcvPNpyx3wM0Scqm3s5Gd/4qDbbp965cV5hhlnDwwLEM9R/emkwg8S5YukYPJGQh71aTcr24iErXADY2SqnjHM08zeW0pYDYAdKrOJPJqClSKn8S6FEHE7SKLeLU/Y1A/8AVbohVAFBrThnKM92B5G+PzZ2xVnw3luFZCl4dAX2PWrb9Epewbl4hM+wLHPtUix4DPM4UAj67UQNxK1tZswDzFHTVVZxTm6SRyygJ/20a+2L+ibbcrRxPi4cDFb/AP5O1g1BFDexoTku5JSSWJPzUuy4BNIM6Gx742pa9ItfZYnm1x+UACsq74fyGrIC0qg+1eUuRP4gHK5JyzN/z70zPBGKQy3DbiLy0XfoX1Ej741frSecsWwSc5xv1zTi5Y5xh4bapFGmo/mYnux/N/z4rMW5GpJIZ0q9qF+f7GF7OR5jpWMZBwTuxChcD+olR9cUDcU8TZpnyg077Ypk8scWW+sld0VgdSSKQCrY2OQeoNHGlZE7w+cJ7wZOhSB8nf8Aam54PzW8UEryHTIzAO5xo0jJVU3yTuSSQNyOuKn8R8KLGRtSebFnfSjgr+jq2KEub+VXsgqwM7REdXIJ753UAZ39ulZh3TUvwYPHedbKL/puXP7VSc3cJPGbWKS1mC+WSDC+dJY4ycjOGA6HByD23pRu6g79frTo8JuFOlm0rbCZ9aD/AEhQAR9cGtOqpEVp2Laz5D4lFJlIDkdGWWIEfKsXBX9qur7na8gHka2WRchmY5LY2yW7nt9qcXlkfm2+tJ3xldo7kaYdKOoPmkZDt/NpPQY2yPvUTcUHrBx+YbnWJTKS67rvncdNhTdm5Ss5sPJbRamAJwuk5PXdcUjuXr7y50ldRIEbV5bbKxHTJHzg/anrw3nm1aMTSqUz/JnJB77jqK1TmrJaiD/iHyvbw2qyRhIFX0nGQSW6fLHYg9dvgGlMLoFsL6ie+kD75OMfWmbzpzra3a+T5WqPOeuCCM4ZT2bBO/yR3qvtvC9ZVSW3uiEcBl1xhjv8qwz+lSVosaD7k3h6xWkKLIkg3yyMGUuzFnAYdcFj+lb+IvD2e00pPDG+cgsNRxg5Uf0523wen3oN4jypNw6ASwzNIzH1gLoT8px6cn1bkZzQFe38khzI7/IO9apIzrOFpY3CyhmieQK2R6GeJiD30jDL8U3rbnF0tkluLdoiZNJ2ZVYBc6lDbgEkDv0O/tC8JInMEjHOgyDRn4X1Eft+lEvPUSmzkYxtIUGpVXqex+2CSfp0PSkcQbsCeZPE6WdDEkKhCMflBBH9sVw5I5PguozMXlQrIQUQqAGAVvS2kkD1D6UuZLjLYVNHbDE7fHQU7PDjidr+HWCJiJEUtIrgKxJPrcYJBXPscgYzVhK+CSoo/Ey1mSQyK+EcLsWwDpABx/q/wR8UE8s27T3USRAs+tWJzqCqrAs2w2wM7n4pvcf4bwy7RJL2Q5UHQFcrs2OuOvTNLW34IjXejh02nOSpkcowx/S6Lk7Z2+KiTb/BlDd47EXgkUKHYqSik4BYDK79twKUd9yDxLR57WyxId9OpdQHvpLftTD4xJdW9nCzMsk6MNbAYDY1EffZd8DcZx2pdcZ50u7jZpSq9MHIxv3o0m9EbSwPuS+LQNAIIVZGhHqR8atydTZGxyxOem56VVW1vwS382WWEzO7MQrEsqDOygdO2d8n1dcVP8LZWa1csB/1SobGCwCoTk9ThiwoB59aGG5dFEgdf9ICkEArgk77YGcdqTrvoRvgV8q8bSa6aKAtHDpJSMksARuNJJyu2dum3auXMvG7y2ZxGxCM2SV2I2/cYA++aq/C8xm4Mkkiq4UrDGTgsW6sDjTnGQBkk6j7DN/zzyw940bRTaH/ACFGJCHc4O3Q7nJwaSb6EvQKcqXk019Hl3csTrz2TSSxPx/nFbeImiKUDQ+SNQcbKc5yPnH+aL7fkxOFxGRL5DKR61MYKt/p/NqH2Nb8SuFntlcoki4HpO46gOuSPqOlR20VVYL+HPDyWM8iuFAxH6G0HPVteNPx1rlzByhLJcjTMDG7geskadR+Owq5434ozuhhiVI1A06cAEbdMfT2qFwm58+yleY+mJt2GTsV3G3UgN+4o1aFhRfwWNlaCIXAlYDBXSMH3oc4XfxWL/ioIVcMux66d99vtigS5ulLnSxk32yD9uuKOp+BTfgI1ilUSAlmAwQwbfTke236UtdFPhA4rzrcXcyl9OM40ge+2KpuY7xVkKK7HTsVOdj8VYcm8tXbXSgRBnG+ZGAjAGMtkfUdu9GPOPKUaurT+VrbAyjb5pbYxATYcNla0Z4yuWP5T1xWnK/CJTOqvEW1HSAdgM980Y8E5mtOHxMgtg0rE5L7kj+XBPx2ofm5mM0jFv4K7lSNsHFPH2LLXj/h7Ha/xDMgJ30g5IqTFzRZwW4jaDzJcbswH60vbq/aWTBkMhJwME7+1SeNcOulKqyggAYKjJpaSwU/ZZDmiRFfym8rJ/KNqqPxMsup93PcmrPgnBVudNv5TmbrnH/MCr285KkstJkYopIyBg7d+lLbGICbSDVkPlfaijhvIVyY/NVQU65J7UR8c47wxYdEUWqTH5vmhG+5vuPLCCUqnTSDinilrFt8CSztOHRQkzE+b7D3qsuOeWjjMcIAXoCRvQdcPIwBwSD3qRacPEuASQ3tV8voV9m8/F5mOdTb+1eUSWfJV2VBSMlexxXtT+Qwcl1wyGTOuKNie5RSf1IpF878FFnOwLgBt1HxnY4r6KTSwyMEUq/Erw7lupWuLdwzNjVG5x0GBpP+Kxw10UH4zOwyfpX0h4ecMSKxiSMhsjWxHTU25/TpSMTkW9hbXLAQi7scgjA+lEs3P80aBITpAGNq1FWjMsY4LieNW0swBPzQt4o8BuLu1C2zA6DqaPODJtthvcb7d80pLvmG4kbU7n9adXId489lG75z0+uKslSwLunzzNwK5jbD28wI7GNj/Yb0w+T+ansYisnmatisblsKP9Kt+X6U4NPxS08XuFxIFndsM22O5IrMHRZaU3HvEu4n9IGB8UTcgcW/GQyQ3CrIExs4DDB+DSWa939Oac3hBc2ywlNX8djllPsOmD3rV+SpEqnpex8l2GrP4SHP/bt+nSlz4k8DFtOWDKiPuq7AY9gPing8WldWwFLXn/lheJESQSgToNJRj6WXt9DWeLC9Yo4JgzBVxkkDP1269hX0Ty7woQ20MYYMFQDIOQT3wfrSRTw/4gjY8jPyGUiirh011wpQJj6W3VNWoKf8VqOrSSx4Mfm+wlks5UiIR2X0s3TbBx8E4xntnNfON9wy5Rv40cvXckMQfow2o4434h3Mw0g4X4q38MeKySO8b+oY1fQ0lHBF0R/DrmO5QLCYme2VWOdGnygASPVjBGdsHfeiObxOiij9MYZiNyaMmtwUKHoQQfvXzxzU0MdxIsbElWKnA2yDWpSVaiJaXEnE4b67U3EI0swX0kod9huuM00eF8pWtureTHpdkKFyzM2CNwCxOO3Sk9yI8T3cbXDhI1OoFuhYflHxT9Z9gQc56Y70v2R/QgeZrZoZGRnBA20ltwc7jrU/w0sjNeoybLD63P2IUZ+Sf2NE3PHhSzyPcwyBQ5Lsj/1HdsH2J3x80J8A5Yvw2YFKsp2dXVf136fapG2/w1KqHFxy3eSCWOIqsjIdBYZUN/KSPr+nXekne8n8T3klt5dIO7KEH3AXqKbHH+Ky2sUDyAM4x5unoWA3x8ZoQ494m3Ey6EwF6bUcbZE6RYeHvMBcCzMITQh0sgONtz5gOcMc51Z3JPSre74rY+cTeQpK0OAgZQfkncdO32qu8L+LPIssb76cMD9c5FU/ir5CSjUWDuNQ0r7HBGft0qzrpI3w482czWdxIvl2yqoIzoARiM7jK4xRbzLbebAssTFejgg4IBU4Of8Ay/c0nOHuJZFQtoRmAaRtgo7kkb08rmyhlt/IJzA0YVSp6gAaSCPbAP2qN2rLVMSvE7h9ZEzZOezY2z8/FMbkXh8n4EhsAyszRagSFUqoRiNiQSurtkEUPWfhPcyTYgeNowd2fII+wBBorsOF3dnKIJ50kjIOkliWVh0Ck74PTBOPbHeRbaK6Qr+O292JSJo9JJxqRMqTnAwR1z7dd+lMblYPDCsUlpLECD6nUlZCR6ixIGliB0O2AAD2qbf8ZNpKkhj1AA5PXc7A/QYP6ih/mXxJuLpdCgBT0xSMQ2QOYOX7aJldAUZ2wFDYU7ZbI+ntjrRlwaC0CqsSOowNZJG7dyAOn3zQxNKJuHpNITqjcjKgNk/lB32G7Df4qDZi+ABjjkZQdTM0TgYHbI2OR3r4X+6R+ZzUYT8fqnR2+KUfaCLmKOeFmaCQg4wPYjckfX1IftS+vL+SR/4juzZwFznJ7AUwOMcIS8tQskgaUHUHQ+nVgAgDJ2wAMfHahHh/J9zFJmLSzA+hlOl8nYbNtk5xsTX1/gfyeEVPtK/7rTk1HTOcLe5j0K8SsoRcOoLEHSNWT9c1x5XmgUlZ11mUaFIGVGe2OuSaZ8XK16luHu/KLDf0tvj5GANX02qsg42lpIswiR1VNmwpIZi2T77BMf8AnXVL2yX6B1eR1DnBeMHcZB/bNFPLNrYRWoa6uWkc5IGcaR2Hv0x196oOaPEWa7wFUBRuCv8Az2oQ4vxSJ8Y1q4HqAA0sQMAjfcYFV0lo1sMpuZcTs1o+CqkLkDcd9/ehfinMNxcN/FkcnP5c539q5cE4WLlXDP5eB6RsHY++PYV1tOVrhG1R6WZd1Od/0NPJ3gpVpUXkkhf1R6D361a23B4Z8aHOoD1A0ccq8AuLvOuFQynDEkY/+6kcQ4evDrhHaFGxksFIOfbA7+/2oo/YcvoG7LgkkJGth5eQNx0zRjxLhnDoYdfnjzcbYx1qj5o8STcp5aRIB06DNLy9vRqxvnuOwrVpKyU2Hr+JdzHhYyNI2G1ZQYnBmlUMHA26A9KysOTvEaSQ5/CHiTzW7h8nS2ATRtLFQt4YKq2oVUKn+bI60UyXqqcMQKSTsiZFu7TzEZGGxGDXzpzjHFBcSRodWDvjpmvprUCMilRzv4XefI01u4Vm3ZT0zWeGuiehuSWHtX0nyDexyWsaxKVCjBB9+9Jv/wDWV5H6mC6V3ODVvDzi9tGIo9iu1bgrRmXRx39+kX5iKoOa+AQcTh0lsEbo47H/AGpOcS5onmPqY0w/Ca9eVHViSB0pKOET0C7rwku1b0NGw7HOP2qTDwWfhZWWXST2xvinb5Rod8QbaP8ACO0gzpG1ZhaNS0VXFeeLmUYDkCvOS+Jy/i4xknUcGgy6vRn0jAom8PeNx204kmXI6A+3zW1LydIjjSsfyRmhXxSjjFoZJATpOBj5ou4feJMoeM5BGRUDmERaGSYBkYYINZqsF2fMkt4CfSMCmb4T8at4cxyemWQ7N/KfYZ7V7d+FcUp1282lT2O+PvU/g3hd5Z1SS6tO4AGOlPjq9LPmDNjXXsCKWXiLyRbSSmRXEUjfmxupPuR71WcZ5rngdowSMHANCV9xmaVsu5P3rXin0ymwj4b4XzHpPGVPfB/tRXxsycPtoERi4j6k/wDOlWnh07NaqX+1defs/hJGVNbKM4+O5q3SonWKzi/OlzPtrOPar7wpvJGmkUkldOT9aV896WboFpg+GnMkVsfLkXeQ/wDU/sDSEnLhZKkMDnna0kbyzIUGoKPbufpikBNfam9KhQfmvpmVtwNsMO/saFeZfDayKmXIjY7nScD9KxK2zUaSKLwt4pbonkElZ3OST0b2AP8Ag0U8f4LDeKsEyAnOVboynuQaHuU+VLTzA4kZ2jOQMjGR0O1WnPUkiaZYiQQD0rc4rDEWVXEfCeC3jL/ijnHQ6f8AFWfJPDkjtmRZTJltXsFPcAfPWlnxLj00v53b6Emizwsd9Up3KAD9aqqqDu7M4vzLc2ZdFYgFjgj3/wBsYoPvONTSvreQkg5HXOfiiXxSgukkEigGBlHRc6WHXP8AvQLwa50yrIwD6WB0HofrisKTuka8csa/NTS/gUlSISOoXzAc5CsvqIA6nOmlD+ILtsqr8b07uD8cW5iLoCvZ0O+Dj37io0fK9ncTYlRAerMPS36jGfvUkm5aVNJETlW4t5YFihyCi+pHxqOfzNtswJJ6e/arOys3gYCCZ4QxxoBDRkn/AEMDj/xIrtxPhXDrAeZAw8wDG7Z2OM/2FVnEJxc26yRMQVY7g/lYggH/AJ714p/6NzlcqcbvQpUEF5yvDEGuHuh5jL6wAqoT76R3+c9zQu98WTXA41o319QB05HtQLxe/nLFZWbY469fnFWvJ3DnnS5VJHjBQBXBwfMDBl6f9u/wa9qUIxpGabZy41zddSko8jKBtjfH2x2qPw9rk28rwqsqqwVwwJzkEnTuOnp/+Qqp4nw26STE/mMM/nXcfXIG33ol5Z5gCaLUqNJ2Vl7k/wBY7k/1fTbvS20apIELcl3OsBQD6lUENjO+NWcH60c+Ta3qLpQDQAmnoygDCjb6dc4OKIIeGxOcvGjD/UoOPoT0q05Ut+FpGZXCKXPQbbAnTnffI3+9VQwjloGzcmRYRllkRsqAcr1JAXfGRuRTDfgdrBDqe69eN/y4z9Ov70H8z8etTKqRbx6s9c4OCM/T1HagbjE7A4MokTGFbXkn6sOtadIyk2FE/MM0QlNtIWBYlwNjnopU+2Bj7ULXfFZZn1PIzNnYdyfavLPhUk8bNESig7Ek+s75AI7D71pacMuYGEixMzKeuPMH123H1rPk7w14qtK+483WfMXSe+Fxn3welEnC7O2ucBVIYDcfzfXPeiDgTecmt4ih6FWH7jI3FTJYIoSGVACzKp0qM4J36fGa1H48tklPaRSf+j1H5ZHA9q9pjw818LRVHlq235sas/c1latf9TO/ZRyeISQrpRaEuK88SytkHFC10CuzVE/ECs+aXDXix++GfHGuIiG3IoykioC8IY41gyGGo9RTFJrElpYkCa21KVPcUgvEGyjt7hlB364r6LalF4lcgyTyGaHcnqKzw0J83ftTm8I+NQLH5XSQ/vStbk+7U48pv0or5PtDayB5hpI9638e9Mz/AAe7Ntmq3iHlzK0b4KsMEUF8V8RVVdK9aFLHnF2nBzsTV8HRPIl8b8IyXLQOMHse1RbHwrnXJd1wPanBw9i8at7ipYh2OaxHGafBOpzO9kDCv8u1DvFua55z6mOKsfE6OOKc46negL8Vk7Vtzoyojo8Lrt5EYNkgUxAmBS28KuMwiPyycOf3plnfpSSrQhF+KtyI7kqExt196A4bglhX0Tzby7DdLiUYI6N3oCbwp3yku1c+s36Cnw95mimjWEDSyjp70ZLDrJG2DsaDOXeSVswZNRZ8VSX/ADtJCzKOua7SSfDmm0T+a+RbPXqI0EnfTt+1ZwPw8tl0vqZwDkDtQFxXmaaZssxpm+HV20kHq7USrUG7OPPVxJCFaPOFFLTiXMk0uzOce2aaviEsn4VjGuojr9KQdxdszbjFYc6NKNjD8M5XNwcEkY3o454tJpLV/I/Ou+O5HcClv4f8xravh1yG6nuKcMkmVDqfSwzWpXRFVnzXcySaiJMg53yMUf8Ah/zMIMQOoKOdmHUE+/uKZMnJ8FyNUiL9e9Uy8As7aUegagdsmp8a7Ymy1vthht1+a9h5MsHTzJFQMRnbb+1ecfi8yE6ftSp4txidSULNgUSoXYwbW+toJDBEFCk9u5+aqecLV0PmRnBI9+vxQDw2RmlTBJYkUxec+XnurZCjkSx9s4BGNxVlJURJ2LO6u2Y/xCc996NuT+EefZzpIxRZPyEe46N+uKXU3D5Y3xKjj65/vR3ylx+TUkDDUvRcDdf/AOVleUkadIEuK8tXML4dWkUH8yksMfTqKu+X+MSQaIgpaMnGjT6hk7kHqfoaYzrjJParvl82zJrlYfFIpJaHKwdWLJ6VZcA4hZku8xHpOkDbt1PzvVfzNx63ikHlEEd6BeZJ4iT5cqq47Zxsd/v1rTSSsytYZc3c02it/wC3A+cdCKX/ABq7iYBo5VRsAOh26DAGDsRgDpVKJwWxsxOwx70VXfJiSQoclZtPrPUE/I/asylmGkqeg1w5DNII0wWP82/pHdvoBVvf8l4fMLAjP5X6H77kfofrWicp3Sr6VDFTsyMFPwd8HNFvLsFx5f8A7lcMDgEkZK7YJ07Z6/pTxcuhySB2w4ZfW8gCxloyRldaFcHqR6sr/wA2NG9rDgGs4lOUjJUEnYAD3JwP71b2fiBaQQ6QgJAwdt9Q65+c5rpXi8Od+RT2PHIra4LTJlFACkjbWck/sMZ+a05w8RopUKJEAffHShfmDmpZ5WITCHOQP8fNBX4sb+WH0/IG2fuazJ07ZuMcJPFLmMsCQwJGSFxjqfn4/tWUQ2PAopYw7FZWO5YE4z7bY6fP7V5XNpt4bTQJcTmYscmosC5IrKysPpr0PDwr4OVAfJ37UwOL3vlrmvKyuz2Rx9EXgnGvNOKuXWsrKz8ipmoPDiYgewpZeJtjj1DavaysxKxVTOc71P5bi8ydB81lZW03Yaw+keGQ6YlHxUhqysqMiFt4lcmi4HmqcMP3pMz8HdGwcVlZWVprgV8n8FfzFkzjTTbtOO6F33wKysr0NWkjjegpzTzgScLtVvyNxUzL6qysqNKi3oYSrkEUifEGVFnYAb17WVzfDa6Bi3O9PTw4vEa3CqMEdaysq/HqYnjQUXQ6g7g9RQRxnkK2mYsBoJ9qysrn7KR+HeG0SkEsSB2or4uPLt8L0UbVlZXa8MewCuOd5kUopxQtc8blkk1MxzmsrKq4KGvwdmltQM7lev2pI8wvKkzxu2SCRWVlcZvTcEdOXL8wyLKNyOxpx8L4kLiISKMZ6j5rKyulLxRl9OwtldgCoOfcA1fJyukaa1VQcdgBWVlZtrgqygkkD6079KXfMZkhPpY6T2zWVlbnhmGg002Tk5zRXxHlFZ7aKRTplC7nsR2zXtZXJu+nSqBUcIkgJDqPggg0U8mX8rs0THUoGQxO4+PkVlZXWMVRmTDaJdIqz5RvrdlMkiknUQNs4ArKytSXo5x+yo5749bj/pJg59sUrOPcRhd8gsrjqMbb/IrKyufyZFHWGs58DjNxIEB9I3c4GcZ/z0ojPKMTMdJMZP8ATuv/AMT/AIIrKypHasSzhyTkqRSdNxjPXCsufrhqysrK9Hgjj5s//9k="/>
          <p:cNvSpPr>
            <a:spLocks noChangeAspect="1" noChangeArrowheads="1"/>
          </p:cNvSpPr>
          <p:nvPr/>
        </p:nvSpPr>
        <p:spPr bwMode="auto">
          <a:xfrm>
            <a:off x="155575" y="-1355725"/>
            <a:ext cx="7810500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490" name="Picture 10" descr="http://www.andymason.gallery/wp-content/uploads/2014/06/The-Nonconform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0082" y="4267200"/>
            <a:ext cx="5426150" cy="19653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90600" y="3124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non-stop talking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3897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nonconformist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19662"/>
            <a:ext cx="5486400" cy="1481138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ob-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/>
              <a:t>before </a:t>
            </a:r>
            <a:r>
              <a:rPr lang="en-US" sz="1600" b="0" i="1" dirty="0" smtClean="0"/>
              <a:t>c, ob-</a:t>
            </a:r>
            <a:r>
              <a:rPr lang="en-US" sz="1600" b="0" dirty="0" smtClean="0"/>
              <a:t> becomes </a:t>
            </a:r>
            <a:r>
              <a:rPr lang="en-US" sz="1600" b="0" i="1" dirty="0" smtClean="0"/>
              <a:t>oc-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before </a:t>
            </a:r>
            <a:r>
              <a:rPr lang="en-US" sz="1600" b="0" i="1" dirty="0" smtClean="0"/>
              <a:t>f, ob-</a:t>
            </a:r>
            <a:r>
              <a:rPr lang="en-US" sz="1600" b="0" dirty="0" smtClean="0"/>
              <a:t> becomes </a:t>
            </a:r>
            <a:r>
              <a:rPr lang="en-US" sz="1600" b="0" i="1" dirty="0" smtClean="0"/>
              <a:t>of-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before </a:t>
            </a:r>
            <a:r>
              <a:rPr lang="en-US" sz="1600" b="0" i="1" dirty="0" smtClean="0"/>
              <a:t>g, ob-</a:t>
            </a:r>
            <a:r>
              <a:rPr lang="en-US" sz="1600" b="0" dirty="0" smtClean="0"/>
              <a:t> becomes </a:t>
            </a:r>
            <a:r>
              <a:rPr lang="en-US" sz="1600" b="0" i="1" dirty="0" smtClean="0"/>
              <a:t>og-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before </a:t>
            </a:r>
            <a:r>
              <a:rPr lang="en-US" sz="1600" b="0" i="1" dirty="0" smtClean="0"/>
              <a:t>p, ob-</a:t>
            </a:r>
            <a:r>
              <a:rPr lang="en-US" sz="1600" b="0" dirty="0" smtClean="0"/>
              <a:t> becomes </a:t>
            </a:r>
            <a:r>
              <a:rPr lang="en-US" sz="1600" b="0" i="1" dirty="0" smtClean="0"/>
              <a:t>op-    opposed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before </a:t>
            </a:r>
            <a:r>
              <a:rPr lang="en-US" sz="1600" b="0" i="1" dirty="0" smtClean="0"/>
              <a:t>m, ob-</a:t>
            </a:r>
            <a:r>
              <a:rPr lang="en-US" sz="1600" b="0" dirty="0" smtClean="0"/>
              <a:t> becomes </a:t>
            </a:r>
            <a:r>
              <a:rPr lang="en-US" sz="1600" b="0" i="1" dirty="0" smtClean="0"/>
              <a:t>o-</a:t>
            </a:r>
            <a:r>
              <a:rPr lang="en-US" sz="1600" b="0" dirty="0" smtClean="0"/>
              <a:t> </a:t>
            </a:r>
            <a:endParaRPr lang="en-US" sz="1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6324600"/>
            <a:ext cx="5486400" cy="50006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against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1" y="55536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obstacle - a </a:t>
            </a:r>
            <a:r>
              <a:rPr lang="en-US" dirty="0"/>
              <a:t>thing that blocks one's way or prevents or </a:t>
            </a:r>
            <a:r>
              <a:rPr lang="en-US" dirty="0" smtClean="0"/>
              <a:t>hinders against the intended progress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32004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pic>
        <p:nvPicPr>
          <p:cNvPr id="19458" name="Picture 2" descr="http://img.archiexpo.com/images_ae/photo-g/playground-obstacle-course-66896-5946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2895600"/>
            <a:ext cx="3524250" cy="2647951"/>
          </a:xfrm>
          <a:prstGeom prst="rect">
            <a:avLst/>
          </a:prstGeom>
          <a:noFill/>
        </p:spPr>
      </p:pic>
      <p:pic>
        <p:nvPicPr>
          <p:cNvPr id="19460" name="Picture 4" descr="https://encrypted-tbn2.gstatic.com/images?q=tbn:ANd9GcTxo-P6NfTXrGYRHCPeQZZwU1rh7EfC4D8MHKnHg-pOzvmhcV6o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60900"/>
            <a:ext cx="2895600" cy="1925500"/>
          </a:xfrm>
          <a:prstGeom prst="rect">
            <a:avLst/>
          </a:prstGeom>
          <a:noFill/>
        </p:spPr>
      </p:pic>
      <p:pic>
        <p:nvPicPr>
          <p:cNvPr id="19462" name="Picture 6" descr="http://www.gunssavelife.com/wp-content/uploads/2013/04/oppos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0"/>
            <a:ext cx="4038600" cy="1644130"/>
          </a:xfrm>
          <a:prstGeom prst="rect">
            <a:avLst/>
          </a:prstGeom>
          <a:noFill/>
        </p:spPr>
      </p:pic>
      <p:pic>
        <p:nvPicPr>
          <p:cNvPr id="19464" name="Picture 8" descr="https://sandiego.surfrider.org/wp-content/uploads/blogger/_SO9-ZWHfzb4/TFM4kS3GxrI/AAAAAAAABSs/63HW7Ta3JUk/s400/CA_NJ_oppos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7514" y="0"/>
            <a:ext cx="2506486" cy="2255838"/>
          </a:xfrm>
          <a:prstGeom prst="rect">
            <a:avLst/>
          </a:prstGeom>
          <a:noFill/>
        </p:spPr>
      </p:pic>
      <p:pic>
        <p:nvPicPr>
          <p:cNvPr id="19466" name="Picture 10" descr="http://static.tvtropes.org/pmwiki/pub/images/opusobjects03_997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143000"/>
            <a:ext cx="2832823" cy="190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1000" y="3276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884</Words>
  <Application>Microsoft Office PowerPoint</Application>
  <PresentationFormat>On-screen Show 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Prefixes </vt:lpstr>
      <vt:lpstr>ig, il, im, in, ir</vt:lpstr>
      <vt:lpstr>inter-</vt:lpstr>
      <vt:lpstr>intra-</vt:lpstr>
      <vt:lpstr>ir-</vt:lpstr>
      <vt:lpstr>mal-, male, mali -</vt:lpstr>
      <vt:lpstr>mis-</vt:lpstr>
      <vt:lpstr>non-</vt:lpstr>
      <vt:lpstr>     ob-  before c, ob- becomes oc- before f, ob- becomes of- before g, ob- becomes og- before p, ob- becomes op-    opposed before m, ob- becomes o- </vt:lpstr>
      <vt:lpstr>per-</vt:lpstr>
      <vt:lpstr>post- </vt:lpstr>
      <vt:lpstr>pre- </vt:lpstr>
      <vt:lpstr>pro - </vt:lpstr>
      <vt:lpstr>pro-, por-, pur-  </vt:lpstr>
      <vt:lpstr>re-</vt:lpstr>
      <vt:lpstr>retro-</vt:lpstr>
      <vt:lpstr>se-</vt:lpstr>
      <vt:lpstr>self-</vt:lpstr>
      <vt:lpstr>semi-</vt:lpstr>
      <vt:lpstr>sub-</vt:lpstr>
      <vt:lpstr>super-</vt:lpstr>
      <vt:lpstr>sur-</vt:lpstr>
      <vt:lpstr>trans-</vt:lpstr>
      <vt:lpstr>ultra-</vt:lpstr>
      <vt:lpstr>un-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a-, ab-, abs-</dc:title>
  <dc:creator>EPISD</dc:creator>
  <cp:lastModifiedBy>Patricia M Kemp</cp:lastModifiedBy>
  <cp:revision>91</cp:revision>
  <dcterms:created xsi:type="dcterms:W3CDTF">2015-03-22T19:52:37Z</dcterms:created>
  <dcterms:modified xsi:type="dcterms:W3CDTF">2015-05-18T22:23:27Z</dcterms:modified>
</cp:coreProperties>
</file>