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434" r:id="rId3"/>
    <p:sldId id="435" r:id="rId4"/>
    <p:sldId id="436" r:id="rId5"/>
    <p:sldId id="437" r:id="rId6"/>
    <p:sldId id="438" r:id="rId7"/>
    <p:sldId id="440" r:id="rId8"/>
    <p:sldId id="463" r:id="rId9"/>
    <p:sldId id="441" r:id="rId10"/>
    <p:sldId id="442" r:id="rId11"/>
    <p:sldId id="443" r:id="rId12"/>
    <p:sldId id="444" r:id="rId13"/>
    <p:sldId id="445" r:id="rId14"/>
    <p:sldId id="446" r:id="rId15"/>
    <p:sldId id="448" r:id="rId16"/>
    <p:sldId id="447" r:id="rId17"/>
    <p:sldId id="449" r:id="rId18"/>
    <p:sldId id="450" r:id="rId19"/>
    <p:sldId id="451" r:id="rId20"/>
    <p:sldId id="452" r:id="rId21"/>
    <p:sldId id="453" r:id="rId22"/>
    <p:sldId id="454" r:id="rId23"/>
    <p:sldId id="459" r:id="rId24"/>
    <p:sldId id="460" r:id="rId25"/>
    <p:sldId id="461" r:id="rId26"/>
    <p:sldId id="4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5699" autoAdjust="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AAFA-AAC8-4C98-8B43-90B940F5CE82}" type="datetimeFigureOut">
              <a:rPr lang="en-US" smtClean="0"/>
              <a:pPr/>
              <a:t>04/23/2015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C065-B489-4104-8FA7-DE45E35F9F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gif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tribu</a:t>
            </a:r>
            <a:r>
              <a:rPr lang="en-US" dirty="0" smtClean="0"/>
              <a:t>-, </a:t>
            </a:r>
            <a:r>
              <a:rPr lang="en-US" dirty="0" err="1" smtClean="0"/>
              <a:t>trib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105400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allot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give</a:t>
            </a:r>
          </a:p>
          <a:p>
            <a:r>
              <a:rPr lang="en-US" dirty="0" smtClean="0"/>
              <a:t>to assign </a:t>
            </a:r>
            <a:r>
              <a:rPr lang="en-US" dirty="0" smtClean="0"/>
              <a:t>, to </a:t>
            </a:r>
            <a:r>
              <a:rPr lang="en-US" dirty="0" smtClean="0"/>
              <a:t>grant, to bestow</a:t>
            </a:r>
          </a:p>
          <a:p>
            <a:r>
              <a:rPr lang="en-US" dirty="0" smtClean="0"/>
              <a:t>from </a:t>
            </a:r>
            <a:r>
              <a:rPr lang="en-US" i="1" dirty="0" smtClean="0"/>
              <a:t>tribe</a:t>
            </a:r>
            <a:endParaRPr lang="en-US" dirty="0" smtClean="0"/>
          </a:p>
          <a:p>
            <a:r>
              <a:rPr lang="en-US" dirty="0" smtClean="0"/>
              <a:t>to give out among the tribes</a:t>
            </a:r>
          </a:p>
          <a:p>
            <a:endParaRPr lang="en-US" dirty="0"/>
          </a:p>
        </p:txBody>
      </p:sp>
      <p:pic>
        <p:nvPicPr>
          <p:cNvPr id="10242" name="Picture 2" descr="https://encrypted-tbn1.gstatic.com/images?q=tbn:ANd9GcS7tujEaTjRAkMTYU995m6mkjqfsB5q29KqtEGV9OoF64t3rjYr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"/>
            <a:ext cx="4719482" cy="2438400"/>
          </a:xfrm>
          <a:prstGeom prst="rect">
            <a:avLst/>
          </a:prstGeom>
          <a:noFill/>
        </p:spPr>
      </p:pic>
      <p:pic>
        <p:nvPicPr>
          <p:cNvPr id="10244" name="Picture 4" descr="https://encrypted-tbn3.gstatic.com/images?q=tbn:ANd9GcQFyNfUG5L8X0iy8vhHDYOLsaAx0czYAI3i2yIR5KmRV31usd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504" y="2514600"/>
            <a:ext cx="3663296" cy="2752725"/>
          </a:xfrm>
          <a:prstGeom prst="rect">
            <a:avLst/>
          </a:prstGeom>
          <a:noFill/>
        </p:spPr>
      </p:pic>
      <p:pic>
        <p:nvPicPr>
          <p:cNvPr id="10248" name="Picture 8" descr="http://www.sikhnet.com/files/news/2013/12-December/Turn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3528273" cy="2362200"/>
          </a:xfrm>
          <a:prstGeom prst="rect">
            <a:avLst/>
          </a:prstGeom>
          <a:noFill/>
        </p:spPr>
      </p:pic>
      <p:pic>
        <p:nvPicPr>
          <p:cNvPr id="10246" name="Picture 6" descr="http://img223.imageshack.us/img223/6065/z6g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84" y="2066924"/>
            <a:ext cx="3397724" cy="22764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4267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18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– together</a:t>
            </a:r>
          </a:p>
          <a:p>
            <a:r>
              <a:rPr lang="en-US" dirty="0" err="1" smtClean="0"/>
              <a:t>Tribu</a:t>
            </a:r>
            <a:r>
              <a:rPr lang="en-US" dirty="0" smtClean="0"/>
              <a:t> - give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vir</a:t>
            </a:r>
            <a:r>
              <a:rPr lang="en-US" dirty="0" smtClean="0"/>
              <a:t>-, </a:t>
            </a:r>
            <a:r>
              <a:rPr lang="en-US" dirty="0" err="1" smtClean="0"/>
              <a:t>viri</a:t>
            </a:r>
            <a:r>
              <a:rPr lang="en-US" dirty="0" smtClean="0"/>
              <a:t>-, </a:t>
            </a:r>
            <a:r>
              <a:rPr lang="en-US" dirty="0" err="1" smtClean="0"/>
              <a:t>virtu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6" name="Picture Placeholder 5" descr="virtu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80" b="6180"/>
          <a:stretch>
            <a:fillRect/>
          </a:stretch>
        </p:blipFill>
        <p:spPr>
          <a:xfrm>
            <a:off x="4419601" y="0"/>
            <a:ext cx="4724400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en-US" dirty="0" smtClean="0"/>
              <a:t>Manliness </a:t>
            </a:r>
          </a:p>
          <a:p>
            <a:r>
              <a:rPr lang="en-US" dirty="0" smtClean="0"/>
              <a:t>worth</a:t>
            </a:r>
          </a:p>
          <a:p>
            <a:r>
              <a:rPr lang="en-US" dirty="0" smtClean="0"/>
              <a:t>manhood</a:t>
            </a:r>
          </a:p>
          <a:p>
            <a:r>
              <a:rPr lang="en-US" dirty="0" smtClean="0"/>
              <a:t>masculine</a:t>
            </a:r>
          </a:p>
          <a:p>
            <a:r>
              <a:rPr lang="en-US" dirty="0" smtClean="0"/>
              <a:t>husband</a:t>
            </a:r>
          </a:p>
          <a:p>
            <a:endParaRPr lang="en-US" dirty="0"/>
          </a:p>
        </p:txBody>
      </p:sp>
      <p:pic>
        <p:nvPicPr>
          <p:cNvPr id="7" name="Picture 6" descr="vir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4267200" cy="4314825"/>
          </a:xfrm>
          <a:prstGeom prst="rect">
            <a:avLst/>
          </a:prstGeom>
        </p:spPr>
      </p:pic>
      <p:pic>
        <p:nvPicPr>
          <p:cNvPr id="8" name="Picture 7" descr="virtues_li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3505200"/>
            <a:ext cx="35052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419600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Virile, virility			            virtues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vid-, video-, vis-, -vision, -visional, -visionally, visuo-, vu-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6934200" cy="1490662"/>
          </a:xfrm>
        </p:spPr>
        <p:txBody>
          <a:bodyPr>
            <a:normAutofit/>
          </a:bodyPr>
          <a:lstStyle/>
          <a:p>
            <a:r>
              <a:rPr lang="en-US" i="1" dirty="0" smtClean="0"/>
              <a:t>videre</a:t>
            </a:r>
            <a:r>
              <a:rPr lang="en-US" dirty="0" smtClean="0"/>
              <a:t>, "to see“</a:t>
            </a:r>
          </a:p>
          <a:p>
            <a:endParaRPr lang="en-US" dirty="0" smtClean="0"/>
          </a:p>
          <a:p>
            <a:r>
              <a:rPr lang="en-US" dirty="0" smtClean="0"/>
              <a:t> plus words with other related meanings: to notice, noticing, noticed; observe, observing, observed; look, looking, looked; perceive, perceiving, perceived, perception; see, seeing, saw, seen, sight; view, viewing, viewed; manifest, manifesting, manifested; reveal, revealing, revealed, revelation</a:t>
            </a:r>
          </a:p>
          <a:p>
            <a:endParaRPr lang="en-US" dirty="0"/>
          </a:p>
        </p:txBody>
      </p:sp>
      <p:pic>
        <p:nvPicPr>
          <p:cNvPr id="1026" name="Picture 2" descr="http://www.lemuseumdebenatar.com/images/archives/vide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743200"/>
            <a:ext cx="2609850" cy="224790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QUEhQUFBQUFBUUFRQVFRQVFBQUFBQWFhQUFRUYHCggGBolHBQVITEhJSksLi4uFx8zODMsNygtLisBCgoKDg0OGhAQGiwkHyQsMSwsLCw3LCwsLCwsLCwsLCwsLCwsLCwsKywsLCwsLCwsLCwsLCwsLCwsLCwsLCwsLP/AABEIALcBEwMBIgACEQEDEQH/xAAcAAABBAMBAAAAAAAAAAAAAAAAAQIEBgMFBwj/xABVEAABAwECBQoRCAkDBAMAAAABAAIDEQQhBRIxQVEGBxUiU2FxkZPRExQXIzJSVHJzgZKhsbKzwdIWJCVCQ2LC0zM0RGOCg6Kj4XTi8TVklPAIw+P/xAAYAQEAAwEAAAAAAAAAAAAAAAAAAQIEA//EACcRAQABBAIBAwUAAwAAAAAAAAABAgMRElFxISMxUiIyM0NhE4Hw/9oADAMBAAIRAxEAPwDuKEIQcg1xsP2iG1BsUr2UY521c4AAyEUIBAOTOKiiqUmqu3H9omG+JXgcVVvtc91LdprD6ZCqzg+CWdz2xhrWxgGSR5OKzG7FoDb3ONDdoWW5crivWmGq3bomjaqWX5VYRzWqflDkTfljhJv7RP5TT6VJdgc5rRB5M3Mm7DHPaLOf4ZeZVze4MWeZYm6usJ90S8UZWZmr/CfdD/GyL4Umwzs09np3s3wo2Gdu9n8mbmU7XuDFnmWduuFhMfb8ccXwpeqThLdW+RHzKPsM/d7P5M3Mk2Ffu9n8mbmTa9wYscyljXKwlujfIj5k7ql4S3RnJs5lAdgN5+3s/kzcyTYJ+7WfyZeZM3uDFnmU5+uNhPdG+RGsR1xMKbr/AERcyjnAcm72fyZeZObgJ4+3g8mXmUZvcQYscyynV9hQ/bnyY+ZNdq5wp3Qf6OZNGBHj7aHLXsZeZBwK/doR/DLzJm9xCcWOZN+WuFD+0P42JTquwr3Q/wApiXYV9Lp4fIlJSbDP7og5OVRm/wAQehzJPlbhXuiTympp1XYU7ol8oLJsTJ3RBycyxuwNJ3TDycqZv8QehzIGqrCndMvlhB1U4U7ql8sIGBpO6oeSlS7Dv7qh5GVPX/h6HMmHVRhPumblOZN+U2E+6puVKzbDO7qi5GVJsKe64+RkT1v4ehzLCdUuE+6p+VchmqTCRu6bn5Ryz7CnuuPkZEuwEzgegzRyuAriBj2F1MzXEUB4U9b+Ho8yjS6psItBJtc4ABcT0V2QZc6jfLG3n9rtHilk9IUC1Wkuica3GNxv703G5Qg8tY2naj0KKbtWPK82aM+G7+V1uH7XaeWl51kZqot5/a7Vy0nOouB5ouhnHjL5CdtIaAR0c4gVy4tAzx1yrHPaAS4sGK1znFrc7Wk3DipculdVVMRPLnRRTVMx58J/ymwh3XaeWkHvTDqlt3ddp/8AIk51obXanZBXxZfEt/Z7ZZmtFIjijogBNB0UOriE/epSpzG/KlE1VRMldFNMxHnyPlHbga9NWo0voZ5TUb4xl3/UbM59lie95eXsY+pvO3Y00rwk8a84NmFae9eitQn6lZ/AQ+zCvYrmqJypftxRMRCwoQhd3AIQhBw/XVd8+/ktzV+uVl1sAHdO1AIMrKgjKOgsUbXYeBbv5I9dyl6z4xunfCM9kxZ8erPTRM+jHY1T4BMR6JFUsObQdCrLbQuwyQihaRVrriFxEtM1olNS1gke1gbdtWuIaSdJAr410w4NqyRZMcDKQOFS7HgCIgYwLuEk+lbWz4BgGSNvEraq5Vw2uMfXZ5TedKLWztgeCp9CuEeDIxkY3iUhtiYPqjiTUypHTjfv+KOQ+hqcLUMzZD/LkHpCvLbM3QOJPEI0BTqZUXo53OXyD70vRnblN5I+JXroY0IxAmplReiu3GbyW/EkMztxm8lvxK9hgSFgTUyonTB3KYfwD3FNNq+5LybvcFejGNCYYhoTUyopt7c4kH8qX4UnTzNJHC149IV3dCNAWJ1lb2o4lGplTeno+3Z43AelObaWHI5p4HAq1PsEZ+q3iCiT4HhOWNvEE1MtA56wSWgBbC2YAhGRgbwXehVbCdgLTtXvH8RPpUapysWC7M+0PDIwb866fgXAzLPE8C9xY/Gd/Cbgq7rR9csriR1xkjoy64EjFa4HeO2p4lfpbPSOQ/u3+qVCXma1O2k40OtHtJFntVijhEYfjuL42v2rhnzUOTIoltB6/Tt7T7SRbXVDlgz/ADeL3rnRTGau2i5VMRTjhrmmI3iKbhx2+e5Keh0vZKOF7QozrQAQ0Ghre7tRvLB0mHyUxXSjTe68t+6dKvrHDjvVymh0NOwkP8TedK7oI+zmHC5t+jPcFr5cGFhe4B0QBJaDUVBxqCpy5GjxpbLaMarXUxtOlTrHBvVy2uDYo5ZGsaHtcakEuBAoM9L16O1Ej5nZ/ARezC856lm0tTO9f6AvRuon9Ss/gYvUCtTGFZmZ929QhCsgIQhBwzXSp0/tsnQW+u5bHWboXW6mTHZ7Jiga5bK2+n7hp/uFbDWXbt7b37PZMWf909NE/gjtfLTcCTmFeJcQ1MxVFTlO28ZvXa8NvxYZndrFI7iYT7lyDU+ygA4PQu8M8rXZG3BbCMKJZmqewKypwCeAkCeAiAEJaIogRCUJQoCJpT0woGlMITymlEsZCaQshTSEGIhY3hZ3BY3NQa61MVUwxGrjaGqsYajRK06yclW2tnavif5bXj/61062DrUng3+qVyrWTPX7W3THE7yXPH4l1i3/AKKTwb/VKql5ctMlG2jak7e030G6SLJqhm20RzizRADfNbvOlmG0tIp9a0n+5JVRtUzTSM5xZ4TxVJXC171dtN77aekLBdmfaHiMghrAXuOfFBNAN8ue1vCQrNZ5oWgNvERGKS2ge01FHtaHZKh2U7YG+hyaXUnhHobpA+8mNpFM4bMyR3qkrGQWHTTPmIzg7y7wzS28uPC8tdR7TQiu2jkYexcK5j/g5CFi1X4JDI4poGuEdMet5xccg0N11LhlPpKyYKkY8dCkNGGvQ3mtYX5SHfcOenfDOHT9Uz3Q2BsJpjNrG/sXUL5HPxQRoxTWm9vJV7Jp92n1LuxrVGcxie7jDa+cr0VqJ/U4PAxezC85akzS0xj/ALd/nxXe9ejNRH6pD4KL2bVMIb9CEKQIQhBw7XMlxcIE/uG+0ctnrMurJbt97PZRrS66bMa3/wApvtHLb6yPZ23vm+zYs+I/zT00T+CO1w1ZvxbFajos83s3LlupoVA4Auma4P8A0+1/6eQcbae9c01JdgF3hmlbrM1TmBRbOFNaFZUoCcAhoTgECUQUqREkKEFIgQpCnUTSoDUhCckKIMKSichEsdExwWUhMcgiTtVaw024q0Ti5VvDTbig2Os0+lumb21ncfJlj+Jdfwh+ik7x/qlcY1oTTCR37NKP64j7l2i3/opO8d6pULPLtrlAZaK5ce1DLpkkRh5tTEDfWzRVpnqDmWDCDCRaLvtLT7SRSsNOvh/00XocuFuIzV20Xvtp6VN8bo3F1TUUxTXL/wChbWxW+NzaS4zKVoRthX0jiKkOa1wo4DiWB2DGgipxRXKTQCtL6UJzLtlwZxbWRna1djUvdQNxa9lTKfNl31DmDpHuJcXNre6uXQLrjouuUuOysNMj6CgBdWnibTzkpX6Mw0Cg4syifIl6mWVtYOiKR3qinnXovUT+qQ+Ci9mF511MD5yd6CT1mL0VqJ/VIvBx+oFaEN+hCFIEIQg4RroU6fNb+sjKP3rlttZIUfbadsz2bFq9c530gfBD2jltdZZ1ZLafvs9nGs37p6aJ/BHa0a43/TrV4I+dzR71zfUkOtt4F0fXJP0davB/jauc6kz1tvAtEM0rjZ1MaoVnKmNcrKsgSpoKWqJBSJCUAoApEFIoDkhSJKoAppS1TSgEJEVQBTHJ5WNxQYJlXsNZCrDKblXsNZCgdrSn6TG/BL6WH3Ltdu/RSd471SuI61B+k2eCl9AXbrf+ik7x3qlQs8rW191oocr7TxY8im4bG3hH/bxe+ixWwAR2g5y+1e0kWPC9p/RE5elo+Ojlwtz5q7aL3209MQaRc285zmFdJzJYLAJCQMZ+ksF2bK4iguqsmB7G6d4j+qBjykEAuvADK77i0b2NvLcufE8iJsnQaXMf9g81O1LgKtzUdeNNOyXaIcJaQ4BNasxmuzYwoDlPZC5YSHAljwQ8acvjGlb2zzzWWWkjSKUqx17XtOQjMWnM4Gm+puruyxmKO0RmhOLQZy1wrfQZQSL6k3lRVGCPLR6mx84d4CT1416J1E/qcXeM9Rq86anpK2gnTZ5D/VGvRWoj9Ti7xnqNVoQ3yEIUgQhCDhmuU4dPnGydC8/RCtjrMuHRLbTJjt9mxafXPlpbyaZYh67lsdZh22tnft9mxZoj1pn+NM/gjtbNch/0davBfiaudakz1tvAr7rjO+jrV4L8TVz7Um7aN4FohlldLOVLBUCzlTGlWQztKWqxgpcZA4lNqkJSVQPBQsdUpcoDqpKplUFyB1U2qbjJKoHVRVNqiqBSUxxQSmuKDFKVXsNG4rezOuVew064oH61B+lGeCl9AXb7eetSd4/1SuG61B+k2+Bl/CF222O61J4N/qlVWeX7ZMAy0Cprj2n2kii6oa9a/wBPF+JSbXZWllodnxrSeKSRGF2VMW/Z4/xLjbxmrHLRdzrT0x6nsKmOWQXbdgIr917HkcTCseMW5LwcoN7T/wC6VqJYXNIoaFp2rhnWwgt11JGPG+0Ag79DSnGu0M7fYLw4Q3oUzejwCpMT3EPirlfBLeW+cHOCk1Z4QjxIYYC8xtbjdcAa8dE2wa8C6ov8VFp2ztF7Guc4Z30DW75AN/jKhva6R1SSRWrnH6x0+4JJDZ6mXUnaNMMg48U+5ekdQp+Zw94z1GrznqbHznJlhk8V7P8Ajxr0XqEPzOLvGeo1TAsKEIUgQhCDguuQK2870I9dy2Gs92Vs79vnjYtbrjv+fk/uR7Ry2GtE++2HS9vs2LN+6emmfwR2seuC76PtXgXHivVA1JtqwX5gr7q6FbBa/wDTyniYT7lzvUpJtQFohmldbOVMa5a2B6mscrKpIclLlhDkuMgyVSVWOqMZA8uRjLGSkxlAyYyQuTC5NLkGTGRjLDjIxkGXGSYyxYyQuQZS5Mc5MLkxzkDZnKuYbfcVvJ3qtYbkuKCVrUO+kuCzyn+qMe9dstL+tyd471SuI60Y+kHnRZZB43Sw09BXZp39bf3jvVKpKzzLbiaWi89naPaPUrCg/Q/6aL8Sw2mEubaDmDrSeHbyKVO6KRsR6K0FsLGOBDsra1yA6QudufNXbRd+2npq3NGdPjdi/wDNPSDoCkGzR7q0/wAMnwpX2aOt0rfG2T4V0cGIkOvpSuk14aZvMmPGYKX0uzdm8GLL8Kb0sw/ajk5fhQP1Omlpb4KQeqfcvROoE/Mou8Z7Ni8+4OhjjlbIZK0a4UxHjLS+pGa9egNb79Sj71nsmK0IlZEIQpAhCEHn/XKIFvvNB0Eeu5bLWkIrbKZMdns2LW65jAcIOByCEH+49T9aW7punbs9mxZ/2z00T+GO1s1Ux41ktLdMEw/tuXI9SUxxReuyYQbjMeNLXDjBC4fqRfcOAehdoZ5dGsr1PY5aeyPWyjcrqpWMlDlhDkYyDNjIxlixkuMgfVFVjxkrSoSdVNJSFyaSiDiUlUzGSFyB9UhKYXJpcgcXJjnJCVjc5BitDlV8NvuKsNpfcqrhl6JhYNZ4fObSdETB5Tyfwrrcrutv7x3qlco1m2be1uzUgaOEdGJ9LV1GR3W39471SqSs89yygR2ip+taacOPIosT3ta3bOpiNpQupeN5jkWqBxZOQRTGtBpwPkqoLq0bTJigZxfn+u3eWaI8z225+mnpsA6XFdt31GLTs87qH6grQX5CozJJi7s3ZR2+mhyxgedMjecVwvrQUy5Q4E/XObfCxRk1B39/SP3h9CmI90TKRLJKHO276YxGV+StxujOamdZHTSBrD0RxNTWhdWgO1rRhN4r9Uc8OXsnGl2MaZchNR9cZt5ZMbailcpyEjg+v7/8Tgz7pzXOdfjOpiOrUvArS4bZjar0Zren5nHvtjP9tg9y8zWaS/xG6pOUaMYr0zreH5lF3jPUC62oxlwvT7LMhCF1cQhCEHnrXObXCBH7oe0etnrS/tfhG+zYtXrmSfSLvB0/uvW11oBV1rH32+zYs/7Z6aJ/DHa7zhcKwUOhzSRkULJHsI0Fji0jzLv+EbS2AdtKcg7Xh31RbVgCKaV0r4xjuNS4FzSTpNDed9dYnDggWKW4LZxSLPDqejGQvHjHvCkNwI3M93jofcFbaFcIwenB6lbD/f8A6f8AKNhz248k86bQYRsdGOpGxD+3bxFJsRJ2zON3MmYMMGOlD7isuxMumPjd8KNi5dLPKd8KZgYHPTcZSNiZdLPKd8KNiJdLON3wpmBGxk0uUrYiXTHxu+FLsPJ2zON3MmYMIZekL1OGBX53t4iUuwhzyf0/7kzBhri9YnvW32DGd58QAQcBszuefG3mTaDCsWyUUVSwxaBVdQfgCI5Wk8Lne4hRJdTEGXoTDwjG9KjZODNZ+wPFllmLSGyzkNOkMY0V4Klw8RV+mHW39471StFgPCD7PtSKx5C3MBvBWW14roXvjNWlj+EbU3FVS832qTrU4+9aPXkWu6D2N4qWi7L7is9srizd9P671ibI26ta4re0zd8s8eJnttnzFPUFbZtq69v1a722urdnyZE1lnvGTKMx096E9szaOyjsb9ocjqjIaZUgtDai8m8ZMTSKZ1OZMQSazjGdQg1c7Mbqk3ZMyV9m2rb63m6h8d2W7gTZbU0F2WuM4mvQcpcScp01SOtQxG3XVdSvQqXnbZbuJT9SPpPhs9DU1uB+q8ZtJXpfW5PzKLvGeo1eZ7NPfkF7XX9b0X9hevS+tsfmMXeM9Rq628+cuF3HjC0oQhdXEIQhB561xIicIu3ogdP20iwaicPmwzTENLmSgXimMxzRikgEitwHEVsdXuDJ5bY6SFgLcQsNXhpDxLISCDvFvEqzsDa9yZyzFlrpriuaohqom3NvWqV4dqwgqSWTE6SyvvR8soNzm8kc6ohwBaz9RnLN5kHAdq7SPlhzKc3PijS18l6+W0O5TcTfiQdXMO4zcUfxKh7B2ntYuWHwo2FtOiHlv9qZufE0s/JfPl3FuE39r40w6v4u55/7P5iouw9o0Q8t/tQcE2jRBy3+1M3fiaWfkvPVBj7nn44PzEdUBnc8/jMH5qouxFo0wcqfhSnBE+mDlj8CnN34mtn5Lv1Qo+55vKg/NSdUSPuefjg/MVH2In0wcsfhSHBVo7az8qfhTNzg0s/KV56osfc83HB+Yjqhs7nm44PzFRhgqft7Pyp+FNOCZ+3s/Kn4VGbnEGln5SvR1w2dzzeVB+YjqhN7mm44fzFRhgyft7NyrvhSbGTUp0Szcq74Uzd4g0s/KV46oje5pvKh/MSHXEb3NL5UP5io2xU26WblXfCk2Ll3Wzcq74E9TiDWzzK89URvc0vlRfGjqht7nk8qL41R9i5d1svLO+BAwVJu1l5V/wAKepxBrZ5n/v8AS8jV+O53+XF8aT5fjuZ3lxfEqVsW/d7IP5j+ZGxbu6bJ5buZPU4g1s8yu3y9B+w45Gc6xyav5BG9sMbWF7S04z6i+41aK183Cqa3BRz2qyeU5GxI7rso4/iT1P4a2eZRrQKQyCtdo+pOUkgknhJqoTHOpSlLhkMvi7G5bZ+CGkEG2WYVBBIBreKdssjcGxgAdN2M0FKllT66rTbqj3Xru0T7NHI519R2ueSpqdrlv4k2/RdUDLNnN3ZCnGt/sdH3XYxvCO48Ix70RYGirtbVZK/dhFfM9XxPCm8ctDiuJNNJHZTC+t52oolawkAb7s7wRS439kc2VWR2AGdkbRZ+HpevnL1iNhhFxt1nG90H/wDRMTPsbRHu03QzUDecRe/MPvelek9bP9Qh7xnqNXBhZYMht8GSlRCa37/RF3nW0p0jHiOxmCjWvxS0PDWtbjtBzGi6URMe7lcqicYWpCELo5hCEIOBa/epPoUzbdE3rc5DJqC5swG1fvBzRThbpcuTB43vMvaVoga9pa9rXtNKtcA4GhqLjvrFHg+JvYxRjgY0e5RgeOrHiucBUX8Cy4WkxXAUpQCl2Wudex2sAyADgFFwT/5JM+c2Q6YZBxPHOq6+crbfThyTpoaPMEnTI0eYLAWpKK2FUkWkaPMEvTQ0HzKLRLRNYTlK6bGg+ZHTo7XzjmUWiKKNYMyl9Pfd8/8AhGyH3fP/AIUTFRippSnaUs4QOYDx3pNkXaG+fnUXFShia08G0pOyTtDeI86Nkn6G8X+VHxEYia08I2nlI2Sfobxf5SbIv+7xLBiIxE1p4Np5SG4RdnA9Cdske186i4iTFUa08J2lL2RPa+f/AAg4QPa+f/Ci4qTFTWk2lK6fOjzpptx0edR8VJRTrCNpSOnToSdOnQo9EoapxBlm6cctpqaintE7YoWGR5BOK0VJDRU3cAWlxV0jWCirhZp7WCY+q38SiaYmMETictnBqUtuR1kmv+4SqzhHUXbw91LFaSK3EQvPoC9VoXOizFM5iV67k1RjDh+ttrSF+LacJMLWihjsrri7Q6cZh9zPn0Ht7GgAAAAAUAFwAGQAJULs5hCEIBCEIBCEIBct15dQ9qwjJZnWVrHdDZI1+O8M7JzC2lcvYlCEHN+ovhTc4eWbzI6i+FO0h5ZvMhCA6i+FNzh5ZvMjqL4U3OHlm8yEIF6i+FNzh5ZvMjqMYU3OHlm8yEIDqMYU3OHlm8yOoxhTc4eWbzIQgUazOFKjrcNNHRhf5k+TWbwmRdDCN/pivivQhRgJHrNYTFaxQu0dfApxIi1mcJiuNFCcn24FNObOhCYD26zmEtxh/wDIGjgTWazeEs8UJ3+mKegIQmAj9ZrCdbo4QNHRwfOQm9RnCm5w8s3mQhMA6jOFNzh5ZvMjqM4U3OHlm8yEJgHUYwpucPLN5kdRjCm5w8s3mQhMA6jGFNzh5ZvMk6i+FO0h5ZvMhCkKNZfCnaQ8s3mV31o9bq2WC2untIjDDA+MYsmO7Gc+Mi6mSjXIQg7ChCEAhCEAhCEH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zdnet.com/i/story/61/18/027654/lc-80le632u_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200400" cy="2028641"/>
          </a:xfrm>
          <a:prstGeom prst="rect">
            <a:avLst/>
          </a:prstGeom>
          <a:noFill/>
        </p:spPr>
      </p:pic>
      <p:pic>
        <p:nvPicPr>
          <p:cNvPr id="1032" name="Picture 8" descr="http://1.bp.blogspot.com/-i6FjS2z0m6o/TyxgK_ML5LI/AAAAAAAAA8g/LTFhlqPm768/s1600/visualThin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536" y="2547937"/>
            <a:ext cx="3365864" cy="2405063"/>
          </a:xfrm>
          <a:prstGeom prst="rect">
            <a:avLst/>
          </a:prstGeom>
          <a:noFill/>
        </p:spPr>
      </p:pic>
      <p:pic>
        <p:nvPicPr>
          <p:cNvPr id="1034" name="Picture 10" descr="http://2.bp.blogspot.com/-2-zd59XQnMc/TViBtS5IxVI/AAAAAAAAAAQ/eNMp-nnLrOc/s1600/visionar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3642089" cy="242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2514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VISIONARY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Viv</a:t>
            </a:r>
            <a:r>
              <a:rPr lang="en-US" sz="2800" dirty="0" smtClean="0"/>
              <a:t>, </a:t>
            </a:r>
            <a:r>
              <a:rPr lang="en-US" sz="2800" dirty="0" err="1" smtClean="0"/>
              <a:t>vit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Life</a:t>
            </a:r>
          </a:p>
          <a:p>
            <a:r>
              <a:rPr lang="en-US" sz="2400" dirty="0" smtClean="0"/>
              <a:t>Vivacious, vivid, vital</a:t>
            </a:r>
            <a:endParaRPr lang="en-US" sz="2400" dirty="0"/>
          </a:p>
        </p:txBody>
      </p:sp>
      <p:pic>
        <p:nvPicPr>
          <p:cNvPr id="15362" name="Picture 2" descr="Image result for vivaciou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</p:spPr>
      </p:pic>
      <p:pic>
        <p:nvPicPr>
          <p:cNvPr id="15364" name="Picture 4" descr="http://clhuntleyphotography.com/wp-content/uploads/2013/11/Vivid-Sydney-Opera-House-VIII-CLHuntleyPhotography.com-10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352800" cy="3245304"/>
          </a:xfrm>
          <a:prstGeom prst="rect">
            <a:avLst/>
          </a:prstGeom>
          <a:noFill/>
        </p:spPr>
      </p:pic>
      <p:sp>
        <p:nvSpPr>
          <p:cNvPr id="15366" name="AutoShape 6" descr="Image result for v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Image result for v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Image result for v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://dxline.info/img/new_ail/vital-sig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4343401" cy="3429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38800" y="3200400"/>
            <a:ext cx="123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vivid colors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048000"/>
            <a:ext cx="103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vivacious</a:t>
            </a:r>
            <a:endParaRPr lang="en-US" dirty="0"/>
          </a:p>
        </p:txBody>
      </p:sp>
      <p:pic>
        <p:nvPicPr>
          <p:cNvPr id="15374" name="Picture 14" descr="https://encrypted-tbn1.gstatic.com/images?q=tbn:ANd9GcRqwnXdxVbSXqJDJEa-AZMD3URAbvphq2LiVP17pFKh-UQB6Jg-1pPkeU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71800"/>
            <a:ext cx="2619375" cy="1743076"/>
          </a:xfrm>
          <a:prstGeom prst="rect">
            <a:avLst/>
          </a:prstGeom>
          <a:noFill/>
        </p:spPr>
      </p:pic>
      <p:sp>
        <p:nvSpPr>
          <p:cNvPr id="15376" name="AutoShape 16" descr="Image result for vita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AutoShape 18" descr="Image result for vita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80" name="Picture 20" descr="http://www.mensanswer.com/wp-content/uploads/2013/12/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971800"/>
            <a:ext cx="1676400" cy="172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Voc, </a:t>
            </a:r>
            <a:r>
              <a:rPr lang="en-US" sz="2800" dirty="0" err="1" smtClean="0"/>
              <a:t>vok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Voice, call</a:t>
            </a:r>
          </a:p>
          <a:p>
            <a:r>
              <a:rPr lang="en-US" sz="2400" dirty="0" smtClean="0"/>
              <a:t>Invocation, revoke, vocal</a:t>
            </a:r>
            <a:endParaRPr lang="en-US" sz="24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14340" name="Picture 4" descr="http://scopeblog.stanford.edu/wp-content/uploads/2012/04/World-Voice-Day-Ad-Websi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0"/>
            <a:ext cx="3619500" cy="4953001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4114800"/>
          </a:xfrm>
        </p:spPr>
      </p:sp>
      <p:sp>
        <p:nvSpPr>
          <p:cNvPr id="14342" name="AutoShape 6" descr="Image result for vocabul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Image result for vocabul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Image result for vocabul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http://www.thekansascitylawyer.com/image-files/revoke-power-of-attor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5500" cy="1962150"/>
          </a:xfrm>
          <a:prstGeom prst="rect">
            <a:avLst/>
          </a:prstGeom>
          <a:noFill/>
        </p:spPr>
      </p:pic>
      <p:pic>
        <p:nvPicPr>
          <p:cNvPr id="14350" name="Picture 14" descr="http://sixminutes.dlugan.com/wp-content/uploads/2008/04/toastmasters-6-vocal-varie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0"/>
            <a:ext cx="3365500" cy="2438400"/>
          </a:xfrm>
          <a:prstGeom prst="rect">
            <a:avLst/>
          </a:prstGeom>
          <a:noFill/>
        </p:spPr>
      </p:pic>
      <p:pic>
        <p:nvPicPr>
          <p:cNvPr id="14352" name="Picture 16" descr="https://encrypted-tbn0.gstatic.com/images?q=tbn:ANd9GcRJPJyIwlbkPcr0lvw7ETSC9Dmf6WcRhf5bnytb9qSzGV5nS_18Ujj4V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81200"/>
            <a:ext cx="3352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ab</a:t>
            </a:r>
            <a:r>
              <a:rPr lang="en-US" sz="2800" dirty="0" smtClean="0"/>
              <a:t>-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from; away from</a:t>
            </a:r>
          </a:p>
          <a:p>
            <a:r>
              <a:rPr lang="en-US" sz="2400" dirty="0" smtClean="0"/>
              <a:t>Abnormal, abduct, absent, abhor</a:t>
            </a:r>
            <a:endParaRPr lang="en-US" sz="2400" dirty="0"/>
          </a:p>
        </p:txBody>
      </p:sp>
      <p:pic>
        <p:nvPicPr>
          <p:cNvPr id="13314" name="Picture 2" descr="http://www.petstreet.co.uk/Images/61/cat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82" b="4082"/>
          <a:stretch>
            <a:fillRect/>
          </a:stretch>
        </p:blipFill>
        <p:spPr bwMode="auto">
          <a:xfrm>
            <a:off x="0" y="0"/>
            <a:ext cx="4953000" cy="2895600"/>
          </a:xfrm>
          <a:prstGeom prst="rect">
            <a:avLst/>
          </a:prstGeom>
          <a:noFill/>
        </p:spPr>
      </p:pic>
      <p:pic>
        <p:nvPicPr>
          <p:cNvPr id="13318" name="Picture 6" descr="https://phsonlion.files.wordpress.com/2014/05/abs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4876109"/>
          </a:xfrm>
          <a:prstGeom prst="rect">
            <a:avLst/>
          </a:prstGeom>
          <a:noFill/>
        </p:spPr>
      </p:pic>
      <p:pic>
        <p:nvPicPr>
          <p:cNvPr id="13320" name="Picture 8" descr="http://www.fixcas.com/news/2011/abdu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45804"/>
            <a:ext cx="2057400" cy="23357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451115">
            <a:off x="228600" y="3276600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abnormal		        abduct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286000"/>
            <a:ext cx="8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ad-</a:t>
            </a:r>
            <a:endParaRPr lang="en-US" sz="2800" dirty="0"/>
          </a:p>
        </p:txBody>
      </p:sp>
      <p:pic>
        <p:nvPicPr>
          <p:cNvPr id="6" name="Picture Placeholder 5" descr="adap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0"/>
            <a:ext cx="4876800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to; motion toward; addition to</a:t>
            </a:r>
          </a:p>
          <a:p>
            <a:r>
              <a:rPr lang="en-US" sz="2400" dirty="0" smtClean="0"/>
              <a:t>adapt, addict, adhere, admit</a:t>
            </a:r>
            <a:endParaRPr lang="en-US" sz="24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52400" y="152400"/>
            <a:ext cx="5486400" cy="4114800"/>
          </a:xfrm>
          <a:prstGeom prst="rect">
            <a:avLst/>
          </a:prstGeom>
        </p:spPr>
      </p:sp>
      <p:pic>
        <p:nvPicPr>
          <p:cNvPr id="11266" name="Picture 2" descr="http://www.clipartguide.com/_thumbs/0511-1005-1917-3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"/>
            <a:ext cx="1981200" cy="1961390"/>
          </a:xfrm>
          <a:prstGeom prst="rect">
            <a:avLst/>
          </a:prstGeom>
          <a:noFill/>
        </p:spPr>
      </p:pic>
      <p:pic>
        <p:nvPicPr>
          <p:cNvPr id="11268" name="Picture 4" descr="http://thumbs.dreamstime.com/x/admit-one-movie-tickets-red-drapes-19037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872" y="2895600"/>
            <a:ext cx="3123127" cy="3000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2438400"/>
            <a:ext cx="117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adhesive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aero-	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air</a:t>
            </a:r>
          </a:p>
          <a:p>
            <a:r>
              <a:rPr lang="en-US" sz="2400" dirty="0" smtClean="0"/>
              <a:t>aerobic, aerobiology, aerospace</a:t>
            </a:r>
            <a:endParaRPr lang="en-US" sz="2400" dirty="0"/>
          </a:p>
        </p:txBody>
      </p:sp>
      <p:sp>
        <p:nvSpPr>
          <p:cNvPr id="12290" name="AutoShape 2" descr="Image result for aerob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aerobic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www.maxvibrant.com/images/health-fitness/aerobics/aerobics-work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</p:spPr>
      </p:pic>
      <p:sp>
        <p:nvSpPr>
          <p:cNvPr id="12296" name="AutoShape 8" descr="Image result for aero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Image result for aero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http://www.bakermachining.com/uploads/2/0/4/2/20420263/385126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3939105"/>
          </a:xfrm>
          <a:prstGeom prst="rect">
            <a:avLst/>
          </a:prstGeom>
          <a:noFill/>
        </p:spPr>
      </p:pic>
      <p:sp>
        <p:nvSpPr>
          <p:cNvPr id="12302" name="AutoShape 14" descr="Image result for aeros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4" name="Picture 16" descr="http://s3.amazonaws.com/rapgenius/1365366834_Aerosol1-300x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962400"/>
            <a:ext cx="2857500" cy="23431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426720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aerobics			aerospace	</a:t>
            </a:r>
          </a:p>
          <a:p>
            <a:r>
              <a:rPr lang="en-US" dirty="0" smtClean="0"/>
              <a:t>				    aerosol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5486400" cy="56673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amphi</a:t>
            </a:r>
            <a:r>
              <a:rPr lang="en-US" sz="2800" dirty="0" smtClean="0"/>
              <a:t>-	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both, around</a:t>
            </a:r>
          </a:p>
          <a:p>
            <a:r>
              <a:rPr lang="en-US" sz="2400" dirty="0" smtClean="0"/>
              <a:t>amphibian, amphitheater</a:t>
            </a:r>
            <a:endParaRPr lang="en-US" sz="2400" dirty="0"/>
          </a:p>
        </p:txBody>
      </p:sp>
      <p:pic>
        <p:nvPicPr>
          <p:cNvPr id="10242" name="Picture 2" descr="http://www.exploringnature.org/graphics/amphibians_K2_easy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4419600"/>
          </a:xfrm>
          <a:prstGeom prst="rect">
            <a:avLst/>
          </a:prstGeom>
          <a:noFill/>
        </p:spPr>
      </p:pic>
      <p:pic>
        <p:nvPicPr>
          <p:cNvPr id="10244" name="Picture 4" descr="http://www.mccullagh.org/db9/1ds-12/odeon-of-herodes-atticus-amphithe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0"/>
            <a:ext cx="3810000" cy="428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an-	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not</a:t>
            </a:r>
          </a:p>
          <a:p>
            <a:r>
              <a:rPr lang="en-US" sz="2400" dirty="0" smtClean="0"/>
              <a:t>anarchy, anesthesia, anonymous</a:t>
            </a:r>
            <a:endParaRPr lang="en-US" sz="2400" dirty="0"/>
          </a:p>
        </p:txBody>
      </p:sp>
      <p:pic>
        <p:nvPicPr>
          <p:cNvPr id="9218" name="Picture 2" descr="http://therealsingapore.com/sites/default/files/field/image/Anarchy_9a0a4c_202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4084320"/>
          </a:xfrm>
          <a:prstGeom prst="rect">
            <a:avLst/>
          </a:prstGeom>
          <a:noFill/>
        </p:spPr>
      </p:pic>
      <p:pic>
        <p:nvPicPr>
          <p:cNvPr id="9220" name="Picture 4" descr="http://www.poetsanon.org.uk/images/poetanon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810000" cy="3305175"/>
          </a:xfrm>
          <a:prstGeom prst="rect">
            <a:avLst/>
          </a:prstGeom>
          <a:noFill/>
        </p:spPr>
      </p:pic>
      <p:pic>
        <p:nvPicPr>
          <p:cNvPr id="9222" name="Picture 6" descr="Image result for 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ante-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before</a:t>
            </a:r>
          </a:p>
          <a:p>
            <a:r>
              <a:rPr lang="en-US" sz="2400" dirty="0" smtClean="0"/>
              <a:t>antebellum, antecedent, antecede, antedate</a:t>
            </a:r>
          </a:p>
          <a:p>
            <a:endParaRPr lang="en-US" sz="2400" dirty="0"/>
          </a:p>
        </p:txBody>
      </p:sp>
      <p:pic>
        <p:nvPicPr>
          <p:cNvPr id="8194" name="Picture 2" descr="http://groundctrl.s3.amazonaws.com/clients/groundctrl/media/03/13/release_images/assets/large.Vv8OtFWOOth0x0pnd1asB11u45q7gKDP_NU_m5GLZ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3429000"/>
          </a:xfrm>
          <a:prstGeom prst="rect">
            <a:avLst/>
          </a:prstGeom>
          <a:noFill/>
        </p:spPr>
      </p:pic>
      <p:pic>
        <p:nvPicPr>
          <p:cNvPr id="8196" name="Picture 4" descr="http://www.towson.edu/ows/modulePA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3429000"/>
            <a:ext cx="3495675" cy="1371601"/>
          </a:xfrm>
          <a:prstGeom prst="rect">
            <a:avLst/>
          </a:prstGeom>
          <a:noFill/>
        </p:spPr>
      </p:pic>
      <p:pic>
        <p:nvPicPr>
          <p:cNvPr id="8198" name="Picture 6" descr="http://image.slidesharecdn.com/era5-140816115727-phpapp01/95/antebellum-era-18361860-1-638.jpg?cb=1408208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57800" cy="4562476"/>
          </a:xfrm>
          <a:prstGeom prst="rect">
            <a:avLst/>
          </a:prstGeom>
          <a:noFill/>
        </p:spPr>
      </p:pic>
      <p:pic>
        <p:nvPicPr>
          <p:cNvPr id="8200" name="Picture 8" descr="http://i.ebayimg.com/00/s/MTIwMFgxNjAw/$T2eC16NHJI!E9qSO8GiEBQ3mc(EsDQ~~60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0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388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vacu</a:t>
            </a:r>
            <a:r>
              <a:rPr lang="en-US" dirty="0" smtClean="0"/>
              <a:t>-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053138"/>
            <a:ext cx="5486400" cy="804862"/>
          </a:xfrm>
        </p:spPr>
        <p:txBody>
          <a:bodyPr/>
          <a:lstStyle/>
          <a:p>
            <a:r>
              <a:rPr lang="en-US" dirty="0" smtClean="0"/>
              <a:t>to empty</a:t>
            </a:r>
            <a:endParaRPr lang="en-US" dirty="0"/>
          </a:p>
        </p:txBody>
      </p:sp>
      <p:pic>
        <p:nvPicPr>
          <p:cNvPr id="9218" name="Picture 2" descr="http://media.ny1.com/media/2010/3/11/images/ENLARGE_011182va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568539"/>
          </a:xfrm>
          <a:prstGeom prst="rect">
            <a:avLst/>
          </a:prstGeom>
          <a:noFill/>
        </p:spPr>
      </p:pic>
      <p:pic>
        <p:nvPicPr>
          <p:cNvPr id="9220" name="Picture 4" descr="http://i5.walmartimages.com/dfw/dce07b8c-bd68/k2-_e8e291df-6286-4583-ba32-847b74d24a4f.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-304800"/>
            <a:ext cx="3743325" cy="3743325"/>
          </a:xfrm>
          <a:prstGeom prst="rect">
            <a:avLst/>
          </a:prstGeom>
          <a:noFill/>
        </p:spPr>
      </p:pic>
      <p:pic>
        <p:nvPicPr>
          <p:cNvPr id="9222" name="Picture 6" descr="http://www.utahpreppers.com/wp-content/uploads/2009/10/vacuum_seal_ja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962400"/>
            <a:ext cx="51816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sealed</a:t>
            </a:r>
            <a:endParaRPr lang="en-US" dirty="0"/>
          </a:p>
        </p:txBody>
      </p:sp>
      <p:pic>
        <p:nvPicPr>
          <p:cNvPr id="9224" name="Picture 8" descr="http://www.everythinglubbock.com/media/lib/197/9/f/f/9fff1bad-ba07-4d9b-bb15-41c653652bcf/S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3657600" cy="24363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evacuate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81583">
            <a:off x="4248735" y="2560197"/>
            <a:ext cx="16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– out</a:t>
            </a:r>
          </a:p>
          <a:p>
            <a:r>
              <a:rPr lang="en-US" dirty="0" err="1" smtClean="0"/>
              <a:t>Vacu</a:t>
            </a:r>
            <a:r>
              <a:rPr lang="en-US" dirty="0" smtClean="0"/>
              <a:t> – empty</a:t>
            </a:r>
          </a:p>
          <a:p>
            <a:r>
              <a:rPr lang="en-US" dirty="0" smtClean="0"/>
              <a:t>Evacuate- empty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anti-	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against, opposite; reverse</a:t>
            </a:r>
          </a:p>
          <a:p>
            <a:r>
              <a:rPr lang="en-US" sz="2400" dirty="0" smtClean="0"/>
              <a:t>antiaircraft, antifreeze, antonym, antibiotics</a:t>
            </a:r>
            <a:endParaRPr lang="en-US" sz="2400" dirty="0"/>
          </a:p>
        </p:txBody>
      </p:sp>
      <p:sp>
        <p:nvSpPr>
          <p:cNvPr id="7170" name="AutoShape 2" descr="Image result for antibiotic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antibiotic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Image result for iv antibiotics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1828800" cy="2495551"/>
          </a:xfrm>
          <a:prstGeom prst="rect">
            <a:avLst/>
          </a:prstGeom>
          <a:noFill/>
        </p:spPr>
      </p:pic>
      <p:sp>
        <p:nvSpPr>
          <p:cNvPr id="7176" name="AutoShape 8" descr="Image result for anti bullying quotes for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Image result for anti bullying quotes for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Image result for anti bullying quotes for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https://s-media-cache-ak0.pinimg.com/736x/c4/99/0d/c4990d10347ea527337a01218efe48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171826"/>
          </a:xfrm>
          <a:prstGeom prst="rect">
            <a:avLst/>
          </a:prstGeom>
          <a:noFill/>
        </p:spPr>
      </p:pic>
      <p:pic>
        <p:nvPicPr>
          <p:cNvPr id="7184" name="Picture 16" descr="http://contentinfo.autozone.com/znetcs/product-info/en/US/owi/AXA053/image/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362200"/>
            <a:ext cx="2400300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0" y="3200400"/>
            <a:ext cx="133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 bullying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ap</a:t>
            </a:r>
            <a:r>
              <a:rPr lang="en-US" sz="2800" dirty="0" smtClean="0"/>
              <a:t>-	</a:t>
            </a:r>
            <a:endParaRPr lang="en-US" sz="2800" dirty="0"/>
          </a:p>
        </p:txBody>
      </p:sp>
      <p:pic>
        <p:nvPicPr>
          <p:cNvPr id="7" name="Picture Placeholder 6" descr="approximate-symbol-gif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964" b="20964"/>
          <a:stretch>
            <a:fillRect/>
          </a:stretch>
        </p:blipFill>
        <p:spPr>
          <a:xfrm>
            <a:off x="533400" y="2133600"/>
            <a:ext cx="3352800" cy="2514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to; nearness to</a:t>
            </a:r>
          </a:p>
          <a:p>
            <a:r>
              <a:rPr lang="en-US" sz="2400" dirty="0" smtClean="0"/>
              <a:t>approximate, appoint</a:t>
            </a:r>
            <a:endParaRPr lang="en-US" sz="2400" dirty="0"/>
          </a:p>
        </p:txBody>
      </p:sp>
      <p:pic>
        <p:nvPicPr>
          <p:cNvPr id="6146" name="Picture 2" descr="https://encrypted-tbn0.gstatic.com/images?q=tbn:ANd9GcRqOtceMbII6PCT6PSRExxGdUltMFNccOeIU7VT5V1QZE49eoP1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7450" cy="1857376"/>
          </a:xfrm>
          <a:prstGeom prst="rect">
            <a:avLst/>
          </a:prstGeom>
          <a:noFill/>
        </p:spPr>
      </p:pic>
      <p:pic>
        <p:nvPicPr>
          <p:cNvPr id="6148" name="Picture 4" descr="https://thestorybehindthebook.files.wordpress.com/2012/08/final-appro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0"/>
            <a:ext cx="3800475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545199">
            <a:off x="4572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appeal      approximate</a:t>
            </a:r>
            <a:endParaRPr lang="en-US" dirty="0"/>
          </a:p>
        </p:txBody>
      </p:sp>
      <p:pic>
        <p:nvPicPr>
          <p:cNvPr id="6150" name="Picture 6" descr="http://1.bp.blogspot.com/-nBAzf8vQ1lY/T31QVi_2UCI/AAAAAAAAABg/gaHhL7za2Dw/s1600/Offset+printed+appointment+car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04800"/>
            <a:ext cx="2590800" cy="184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auto-	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self</a:t>
            </a:r>
          </a:p>
          <a:p>
            <a:r>
              <a:rPr lang="en-US" sz="2400" dirty="0" smtClean="0"/>
              <a:t>automatic, autograph, autobiography</a:t>
            </a:r>
            <a:endParaRPr lang="en-US" sz="2400" dirty="0"/>
          </a:p>
        </p:txBody>
      </p:sp>
      <p:pic>
        <p:nvPicPr>
          <p:cNvPr id="5122" name="Picture 2" descr="https://encrypted-tbn3.gstatic.com/images?q=tbn:ANd9GcSnTZVwKcwaxh95KWADRlMRDNQI-bz-kho4KTJIHDYKPSSwxQ4inowCmgP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0"/>
            <a:ext cx="4433143" cy="1600200"/>
          </a:xfrm>
          <a:prstGeom prst="rect">
            <a:avLst/>
          </a:prstGeom>
          <a:noFill/>
        </p:spPr>
      </p:pic>
      <p:sp>
        <p:nvSpPr>
          <p:cNvPr id="5124" name="AutoShape 4" descr="Image result for auto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auto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benjaminfranklinbio.com/images/benjaminfranklinbio.com/the-autobiography-of-benjamin-frank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0"/>
            <a:ext cx="2171700" cy="3333750"/>
          </a:xfrm>
          <a:prstGeom prst="rect">
            <a:avLst/>
          </a:prstGeom>
          <a:noFill/>
        </p:spPr>
      </p:pic>
      <p:pic>
        <p:nvPicPr>
          <p:cNvPr id="5130" name="Picture 10" descr="Image result for autocorrect f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133600" cy="27146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4400" y="4343400"/>
            <a:ext cx="127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autocorrect</a:t>
            </a:r>
            <a:endParaRPr lang="en-US" dirty="0"/>
          </a:p>
        </p:txBody>
      </p:sp>
      <p:pic>
        <p:nvPicPr>
          <p:cNvPr id="5132" name="Picture 12" descr="http://toco.distractify.com/postimage/201409/41/778741ed8f514e44a06eb449650c0cf9_65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342429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bene</a:t>
            </a:r>
            <a:r>
              <a:rPr lang="en-US" dirty="0" smtClean="0"/>
              <a:t>-, </a:t>
            </a:r>
            <a:r>
              <a:rPr lang="en-US" dirty="0" err="1" smtClean="0"/>
              <a:t>ben</a:t>
            </a:r>
            <a:r>
              <a:rPr lang="en-US" dirty="0" smtClean="0"/>
              <a:t>-, </a:t>
            </a:r>
            <a:r>
              <a:rPr lang="en-US" dirty="0" err="1" smtClean="0"/>
              <a:t>beni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good</a:t>
            </a:r>
          </a:p>
          <a:p>
            <a:r>
              <a:rPr lang="en-US" dirty="0" smtClean="0"/>
              <a:t>well</a:t>
            </a:r>
            <a:endParaRPr lang="en-US" dirty="0"/>
          </a:p>
        </p:txBody>
      </p:sp>
      <p:pic>
        <p:nvPicPr>
          <p:cNvPr id="4098" name="Picture 2" descr="Image result for benediction defin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85800"/>
            <a:ext cx="4236393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801469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8826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3254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100" name="AutoShape 4" descr="data:image/jpeg;base64,/9j/4AAQSkZJRgABAQAAAQABAAD/2wCEAAkGBxISEhIUEBIUEBQUEA8PFQ8UDxAPEA8PFBEWFhQUFBQYHCggGBolHBQUITEhJSkrLi4uFx80ODMsNygtLi0BCgoKDg0OFxAQGiwkHCQsLCwsLCwsLCwsLCwsLCwsLCwsLCwsLCwsLCwsLCwsLCwsLCwsLCwsNywsNzcsKywsLP/AABEIAJ8BPgMBIgACEQEDEQH/xAAbAAABBQEBAAAAAAAAAAAAAAACAAEDBAUGB//EAEYQAAICAQIDBQMGCggGAwAAAAECAAMRBCEFEjEGE0FRYSJxkQdzgbHB0SMyQlJTcpOhs9IUJDRiY5Ky8BY1VYPC8RUlVP/EABkBAAMBAQEAAAAAAAAAAAAAAAABAgMEBf/EACERAAICAwEAAgMBAAAAAAAAAAABAhEDEiExBBMiQVFh/9oADAMBAAIRAxEAPwCvGjxT0zhGiiigAxEUcxQAHEULEYwHY0aPEYANFHigA2IsRR4BYOIo8WIADGIh4jQADEUKBEykPHxGBhSbKocCS6e4owYeEijgwatB4z0jRuWRTnqAZIwMp8FfNKb52/dLbWYniTVSaPXi7SZDdXtMrUgGaWou8pAul5j0ji6EzLspJ6SoaN950g0mJUu0m8tZCXAykrlkUmWk02/STir0g5gomcFhDaXHT0kfd5hY6Ia3ORiX0vkHKFla7UDwifR+Fq/U+shTX/TM62/MGp5SgTsbFupBHlMy6wZgvfKr2SoxFKVmdEY0eetZ5OoJMbMKMRE2VqhsxZixFiKwpDExuaFyxsQsNUNmMIUUaYNDR48WJRIMeLEWIAKKPFiIVAxpIBFiKytSKMRJOWLlg2CIcR5IVjYkUaWNCzGxFiHQ4dBwDioTCNt5HwnT1OreuZ59pqySJ1/BXwoBOZ5/ycaXUduCb8Zq8gB2kiiDySQrONnUCTmDdVHyB1gPdmIBlSFYIAeDY8YEFhkTNiTMJXsWWhFO58ysyy89ch5ZomQyn3PnDHlJrpCJdslog1CYlVpe1AzvKhWUiWZfNHDRACGMT0jzRsx4gRDEdEgYjEQyIsR0FgxYhcsWIUFgkRAQo0KCxsRYjxGAhoosRRgKKKKACjxsRSWirCxCCQRJlMh2aRpkLCBJ3hVaR26KT9UV16FN+FaIf72m/puDLgFzk+I+yXzRWuMKB9AmMvkxXhtH48n1mTTomKjblM1eGaAoQeYnbcEww++YRsIOxnLPJKXDpjBI1leGtkzEuJ2EtI05XE3THvcEyIxOd44aMY0MCMBHZgIgI3EiYw7LJWseWkSx7MSq5hNZI2aWkSyK0yNDJHEbG0slgZkFgliQ2GNEmCAY4EMGMBPTPNHGJIpkfLCAghMkEUEGEJRIoxjxRgNFEYoAMRFHigIGKEBGxAY0aPiLEQCijgQgkGxpAiODERGMljXCzoky65GRncek60oAuwx7hOd4I45sY+mdME2nnfLl+VHo/Gj+NlYLEySVlkbTns6KKmoUgbSJAxIA6ecukSStJe9IjWw6qQo2kpeABHwZi3ZokCWi54mkTmCQEweRPbImaAzS0iWxWWyB7IrDK5zLSJbJuaCzSImAWlJE2Sl4JaQc8bmjoRKzSFjBLwS8qhMzuSOJaVREahOr7KOb67RULRCTtVImWUsiZLxNDCGpkeYQE1TMXGiXEbEYRc0aZA5jRxGzHYCxGxHBihYDRRRRgLMcRsxjE2NEyyXAlUGSc8zaNYsVggGFmIGF0TVljh9nKd50Wi1fN8JywlzR6jlnPnxqXTpwz04zqSyypqLR4SjZrhjr98gp1XMfpnLHC11nVLKvC6HM0tEmQSenhGo0WwL+8L6esuMMLsNpjkmvEaRiyuTsT5TN1GsMLVuc+niOky9TeSdthKhAU5UX6dST1jtYZlV3S2l+0txohSJi8ENA7wHpGBhQWSM0iJjs0iZoITYcBlycDcwQSdh/6l+7lrAIIzj37wlKioxsp30qi77tMO7iDZxnAz5Ymjqdf1OMk+PlOe1VommJN+k5Wl4SJxHlJyMjPnJH4yvgDMiwyAzrUIs5HNo6svHW2MVjFZTjaI2pk3eSNiIOIoljQ3lYxAjCORBxKXCH0LMXNGEYyyNQueMTImeAb4rCiaLeQrqB4whesLCiSEIAsEIGMGh48aFmTKyo1+xsRQsxEyLZpqgYUQMMCF/4GqBEIEwlSGtRPSTuPRnRcP4bU9K8y5JGc5Oc+kvaLRrWoTlGM82TgsxkfD7OWpRjou4zCe3O5JB8p5k5ybavh6EYxSXOlu1xjpsJmaviZXAWNdrNiM9BMLV3b5jx479CU68L+q1gb4TLutErPbImedMYUYSnZYFkm73aZ4aTK8polMu024lyZFbbzSqbImckXEkjU18xxJqaub7ZYqpC7gTKc0uGsYN9IWQ1jYZz4zJ1txM2W1Ox5pzXEm3JBix230udJcKWpdpRslyy3aVXadsTkmVGgYkzAQTibI52dQI2IWI01OexQYUUYA4jQ4sRBYBEErJMRoBZWeqRNTLsXLChqRnGoxuSaJWCaxFqPYphTFzkS53cA0iKh7IhW6TLbANUWMR9BpMnzFK/NF3nrDYNWWcxBpELYYaCaCpIkDmbXZzSs7F2/FUH6WmHOs7Kn8EQQepxtgEHynP8t6420b/FuU6Zo9wuNhiUtcwAwPDxmjMvXIcmeVDrPSl4Zdr7yjqGyfOW7UMiUbH3bTric8jOJEEwnGDI+aboyY0IGJxGWAiQTQobAmeDiTpYSJMkWjc0tq8m+x+uRXavy2+2ZyW4Egu1OOs5/q/Kzo+z8RtZqTmZV1uT1kmo1GZSY7zpjFI55SbEwkbmET1gBcjMuyH0ruZEWkuolZjNY+GLR2XeCOGEzyxyfeYaA+BMvYy0su8wikCVn/fnLB0tv6Kz9lZ90NkH1sbPrEZDajLsysnoylc+7Mj5fWOxalkmIGBVp2O6q7Dp7KMwHwEP+i2fo7P2Vn3QsWojGjGlgcMCp64ZSpx7jDTTFtlBY+QBY/ARbIrRgRQmqI2OxGxBGCD6iJKWbPKrNjryqzY9+I9kJwYMBjCjppnbdVZvDKozDP0CNiSIOeFkGTHQWfo7P2T/AHSN9OVOGUqeuGUqce4ybL4QukgdJfSknZVLHyClj8BHbQ2fo7P2Vn3RNDTM0ZkiuZN3UY0yHFmiaDrtnYdmtRmoKfAkfROPTTNglVYgdWCsVGN9yBgS3w7UWIfZGR4zDPHeGprhajKztr7cDIlRrsnfpM2jijflLLqXWEZWmzH53dOR8cTh+to7N0LWadQM/wC8TD1Db7TSs1ezA/CZFoLH2QW9ACx+Am2NMzm0V7ZCBvLZ0lv6Oz9lZ90IaR1BLI4A8TWwA+kib2Y1ZUsEbpJLjI7amGOZWUHoWVlB9xPWUiWLmzJqRnaVEbBm1oUVwOUZP5oGT8JGSWqNMasnr0GVmHxLT8pM69qXRRzI6jGMlGUfEic7xUAmckJy26dTiteHPkSF5pmjI2+j1MpavTsmzqynrhlKnHnvOyMrOWUaIEtA6wc7ddhIuUscKpYnoqqWY+4DeQurKSGBUjYqwKsPeDuJokZbD2geEg5YccTVcM2dQdPHWkiSLb6R+/8ASOiFa8D0aHvK/nK/9YnoXbDtJdpbUSvu8NWXPOpJzzEbYYTz/S3/AISv5yv/AFieg9ru0Z0tqIKa7easvzOSCPaxgbTKS/JF3wj4LxL/AOQovXV1pyINrVUhfxSdsk4ZcZyPMTzxV2HunfcI44vEOfS21GoFC4aqxgMKRsdh5+OQZxGsq7ux6yclLHTPTPKxGf3SoLrREnxHZdh7TXpNW64yjM4zuMioEZmeO3Oq/wAD/I3880ew2p5NJq3wG5GZ+U7A4qBwZUHb1v8A8tX7Q/yzPVtukaKUUlZicW4g+pcWW8vMECewCFwCT0JPmZp9hB/XF+at+yYvEdf31r2FQnOc8oOQNgNvhNrsG/8AXF+at+yJxkl00UoNcNTtlwdblbU6f2mQslyjq3IeUtj85cb+YkHydD+1fN1/+ch0vHP6NrdRzb1PfYLF649rZwPTx8xOn4TwdaLNRZUQarq1dQDnlPtEgf3dwRI7QuHlKIcD3Cdx2JvarRat1xzIzuMjIytQIyPonIVgYG/gPqnZ9jNWK9Hq7AA/ds78p6Ny1A4Me7fGVLGkrRk/8far/A/Zt/PMXi/FLNU4st5ebkVPYBVeUEkdSfzjOhT5QebYaaok/wB8/wAs5vimoNttlmAnOxblByF26CaLJGL8M/plL9m18n39sX5q37Jf4p211Vd9qKtJVLHQZR8lQfEh+szPk9P9dX5q37Jj9otRjV6n5+3/AFGPaMpWyHCUVSO0CU8VpsZaxTqa8bj8okZGT+UpwRvuJwIP0eniJ23ybVlVv1D+xVyKoY7BuUlmYeg2GffONssDEt0yzNjyyc/bNMbVtLwzndJv07Psn/y7Xf8Ae/gLOa4KjM+wyuN9tp1HYyvm0GsXplrBnyzSsraIrSnIPDx/OnNnnrsq6zpwY3Jp/wANrgfD6krOosXOCeRSM4wcZA8yekiu7R6nmyorC5/EKsdvU5mhp3N2i9jqp3UdfZbP1TAavOZzSk41R0wipN2Rdpdat/IwqFbAe0/5THyyOoHrMvheufT2d5WFLcrJ7QJGDjOwI8po2VHbmBAIyMjGR5iVL9PjpGp/0bgq54dd2X47dqBf3oQd2qleVWHUN1yx8hOX4t2p1F1T1utfK6gHCOG6g7Et6TZ7Epgar9RPqecdYmR8Jqn4Y6q2Zd3Q+4/VO0+UP+z6H9U/wknKW1jBHTY/VOt+UJfwGh/Vb+Ek0vwiSOEUFiFUZYsFA6ZYnAH756WTVwupK61Wy915msPj5sfHlzsB6Tz3hrBLqXbol1bn9VXBP1Ts/lFoYWV3DetqxXzDcKwYkZPqG290WRhFd6HT23sVh36o9Z2blUhlHmMnB90z+3fCkpau2nHdXeA/FV8c3s+hG+PQzmS7MQqgszHlVQMlmPQAeM6/5Qj3Wj0WnYg2KUJAPhXUVJ92WAmaX9NW0mqOO0V/4Wof41P8RZ6b214LXrlapGUaqpFuTOxKMWAVv7jFSPQgTybSH8NT8/R/FWdd8ovFbNLxSm6k+0ulryp/FsQ22cyN6H7j4SlEjI7ZgfJ7Wy8UoVwUZWvVlOxVhU4IModu/wDmOt+fX+DXPT9Bw+nWanScT0hA/HS9DsSe7ZRkfnqcA+Yx5CeYdvD/APY6358fwa5rF2zJmEYSiBDWbknRd/AfVCZffHJ95+uMWl0ZGxp9SAyt1w6Njx9lgfsnba3tto7SGu0PeEDlBfuWIGegzPMlsMc3Hxkygn6CbR6K3bqipW/omjSl2GObCAfSEGW+M4u7iJYkn2iSWJPUsTkn4zMLxc0cYKPgNtnddku1Kaeq2u2k2ix8kApyleQKQQesv/8AEug/6av+WiedVXkSzXqvOJ44t2GzR0PG9fTc4aikadQgUoAgy2Sc+z7xD7OcWGlvFrKXAR15QQD7WN9/dMAWwlePVVRNu7NXiGqFttlgGA9juF6kBjnBm52f7XNp6mqsRrU/IwwBQHqu/wCT5eW85vS15xmaK0DGZyZsiXDtw4XJWzMcMF6eAE2uzPaavS021W0m8WuWIBTlKlApUhuvSUrVGN5l3V4kLJsaSxUdSO1PDlO3C0B8wmn+6ZHGuK03uGop/o6cgU14QZYE5b2dvEfCYjiHUu00UFIyb16a3ZzjQ0moFrIbAEdOVSActjfJ903Le2GgZi7cMVnJ5i7LpyzN5kkdZxpWRES/rIc7Oi7Q9sbtUvdKq6ejYd0pyzAdAzbDHoB8Zi03+sgCR+TEpc8J9O97I8R7vT218hbvGY84IwuUC7j6ItYg8PCchoddZWRyNgZBx1E26uMF9mAB9JyZYycrOrE4qNGxwnij6diV9oHHMh6Nj6j6zZXjmmY8x0/teOyHf3zlu8Hh1iXUeki2U4pm9xTihuxkBVX8VRgke8zKtcSE2ZEELmRX7ZoqSpGlwfiy6cW5QvzgDYgYxnz9855jtLl9e0oMhM0j4ZyXStqDkEe+afaftAmor06BGQ1AgkkHmyoXbHumXchmZeMHedEI2YTZL3k6zgXaw11dzfWNTUBygHBYL+aebZh5ZnFi2SVWnw2hNFR76d0vanR0ZfS6AJZvhyKkx9Iyce6cjxHXW6m1rbm5mO2Oioo6Ko8B1kFFm5B3kV5x6THvhqopdHWwI6N15LEfHmFYHH7pY7bccXW3rcqNWFpWrlYqSSru2dv1pjahpXLTaMf2ZTfTd7H9qn4fax5TZU4/CUhsEsB7LrnYN4eo9wmV2h4iNTqr71UoLbA4QkFl9hVwSNvyZScQJaXbMmKOGgkwCZqiGf/Z"/>
          <p:cNvSpPr>
            <a:spLocks noChangeAspect="1" noChangeArrowheads="1"/>
          </p:cNvSpPr>
          <p:nvPr/>
        </p:nvSpPr>
        <p:spPr bwMode="auto">
          <a:xfrm>
            <a:off x="155575" y="-1143000"/>
            <a:ext cx="4762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ISEhIUEBIUEBQUEA8PFQ8UDxAPEA8PFBEWFhQUFBQYHCggGBolHBQUITEhJSkrLi4uFx80ODMsNygtLi0BCgoKDg0OFxAQGiwkHCQsLCwsLCwsLCwsLCwsLCwsLCwsLCwsLCwsLCwsLCwsLCwsLCwsLCwsNywsNzcsKywsLP/AABEIAJ8BPgMBIgACEQEDEQH/xAAbAAABBQEBAAAAAAAAAAAAAAACAAEDBAUGB//EAEYQAAICAQIDBQMGCggGAwAAAAECAAMRBCEFEjEGE0FRYSJxkQdzgbHB0SMyQlJTcpOhs9IUJDRiY5Ky8BY1VYPC8RUlVP/EABkBAAMBAQEAAAAAAAAAAAAAAAABAgMEBf/EACERAAICAwEAAgMBAAAAAAAAAAABAhEDEiExBBMiQVFh/9oADAMBAAIRAxEAPwCvGjxT0zhGiiigAxEUcxQAHEULEYwHY0aPEYANFHigA2IsRR4BYOIo8WIADGIh4jQADEUKBEykPHxGBhSbKocCS6e4owYeEijgwatB4z0jRuWRTnqAZIwMp8FfNKb52/dLbWYniTVSaPXi7SZDdXtMrUgGaWou8pAul5j0ji6EzLspJ6SoaN950g0mJUu0m8tZCXAykrlkUmWk02/STir0g5gomcFhDaXHT0kfd5hY6Ia3ORiX0vkHKFla7UDwifR+Fq/U+shTX/TM62/MGp5SgTsbFupBHlMy6wZgvfKr2SoxFKVmdEY0eetZ5OoJMbMKMRE2VqhsxZixFiKwpDExuaFyxsQsNUNmMIUUaYNDR48WJRIMeLEWIAKKPFiIVAxpIBFiKytSKMRJOWLlg2CIcR5IVjYkUaWNCzGxFiHQ4dBwDioTCNt5HwnT1OreuZ59pqySJ1/BXwoBOZ5/ycaXUduCb8Zq8gB2kiiDySQrONnUCTmDdVHyB1gPdmIBlSFYIAeDY8YEFhkTNiTMJXsWWhFO58ysyy89ch5ZomQyn3PnDHlJrpCJdslog1CYlVpe1AzvKhWUiWZfNHDRACGMT0jzRsx4gRDEdEgYjEQyIsR0FgxYhcsWIUFgkRAQo0KCxsRYjxGAhoosRRgKKKKACjxsRSWirCxCCQRJlMh2aRpkLCBJ3hVaR26KT9UV16FN+FaIf72m/puDLgFzk+I+yXzRWuMKB9AmMvkxXhtH48n1mTTomKjblM1eGaAoQeYnbcEww++YRsIOxnLPJKXDpjBI1leGtkzEuJ2EtI05XE3THvcEyIxOd44aMY0MCMBHZgIgI3EiYw7LJWseWkSx7MSq5hNZI2aWkSyK0yNDJHEbG0slgZkFgliQ2GNEmCAY4EMGMBPTPNHGJIpkfLCAghMkEUEGEJRIoxjxRgNFEYoAMRFHigIGKEBGxAY0aPiLEQCijgQgkGxpAiODERGMljXCzoky65GRncek60oAuwx7hOd4I45sY+mdME2nnfLl+VHo/Gj+NlYLEySVlkbTns6KKmoUgbSJAxIA6ecukSStJe9IjWw6qQo2kpeABHwZi3ZokCWi54mkTmCQEweRPbImaAzS0iWxWWyB7IrDK5zLSJbJuaCzSImAWlJE2Sl4JaQc8bmjoRKzSFjBLwS8qhMzuSOJaVREahOr7KOb67RULRCTtVImWUsiZLxNDCGpkeYQE1TMXGiXEbEYRc0aZA5jRxGzHYCxGxHBihYDRRRRgLMcRsxjE2NEyyXAlUGSc8zaNYsVggGFmIGF0TVljh9nKd50Wi1fN8JywlzR6jlnPnxqXTpwz04zqSyypqLR4SjZrhjr98gp1XMfpnLHC11nVLKvC6HM0tEmQSenhGo0WwL+8L6esuMMLsNpjkmvEaRiyuTsT5TN1GsMLVuc+niOky9TeSdthKhAU5UX6dST1jtYZlV3S2l+0txohSJi8ENA7wHpGBhQWSM0iJjs0iZoITYcBlycDcwQSdh/6l+7lrAIIzj37wlKioxsp30qi77tMO7iDZxnAz5Ymjqdf1OMk+PlOe1VommJN+k5Wl4SJxHlJyMjPnJH4yvgDMiwyAzrUIs5HNo6svHW2MVjFZTjaI2pk3eSNiIOIoljQ3lYxAjCORBxKXCH0LMXNGEYyyNQueMTImeAb4rCiaLeQrqB4whesLCiSEIAsEIGMGh48aFmTKyo1+xsRQsxEyLZpqgYUQMMCF/4GqBEIEwlSGtRPSTuPRnRcP4bU9K8y5JGc5Oc+kvaLRrWoTlGM82TgsxkfD7OWpRjou4zCe3O5JB8p5k5ybavh6EYxSXOlu1xjpsJmaviZXAWNdrNiM9BMLV3b5jx479CU68L+q1gb4TLutErPbImedMYUYSnZYFkm73aZ4aTK8polMu024lyZFbbzSqbImckXEkjU18xxJqaub7ZYqpC7gTKc0uGsYN9IWQ1jYZz4zJ1txM2W1Ox5pzXEm3JBix230udJcKWpdpRslyy3aVXadsTkmVGgYkzAQTibI52dQI2IWI01OexQYUUYA4jQ4sRBYBEErJMRoBZWeqRNTLsXLChqRnGoxuSaJWCaxFqPYphTFzkS53cA0iKh7IhW6TLbANUWMR9BpMnzFK/NF3nrDYNWWcxBpELYYaCaCpIkDmbXZzSs7F2/FUH6WmHOs7Kn8EQQepxtgEHynP8t6420b/FuU6Zo9wuNhiUtcwAwPDxmjMvXIcmeVDrPSl4Zdr7yjqGyfOW7UMiUbH3bTric8jOJEEwnGDI+aboyY0IGJxGWAiQTQobAmeDiTpYSJMkWjc0tq8m+x+uRXavy2+2ZyW4Egu1OOs5/q/Kzo+z8RtZqTmZV1uT1kmo1GZSY7zpjFI55SbEwkbmET1gBcjMuyH0ruZEWkuolZjNY+GLR2XeCOGEzyxyfeYaA+BMvYy0su8wikCVn/fnLB0tv6Kz9lZ90NkH1sbPrEZDajLsysnoylc+7Mj5fWOxalkmIGBVp2O6q7Dp7KMwHwEP+i2fo7P2Vn3QsWojGjGlgcMCp64ZSpx7jDTTFtlBY+QBY/ARbIrRgRQmqI2OxGxBGCD6iJKWbPKrNjryqzY9+I9kJwYMBjCjppnbdVZvDKozDP0CNiSIOeFkGTHQWfo7P2T/AHSN9OVOGUqeuGUqce4ybL4QukgdJfSknZVLHyClj8BHbQ2fo7P2Vn3RNDTM0ZkiuZN3UY0yHFmiaDrtnYdmtRmoKfAkfROPTTNglVYgdWCsVGN9yBgS3w7UWIfZGR4zDPHeGprhajKztr7cDIlRrsnfpM2jijflLLqXWEZWmzH53dOR8cTh+to7N0LWadQM/wC8TD1Db7TSs1ezA/CZFoLH2QW9ACx+Am2NMzm0V7ZCBvLZ0lv6Oz9lZ90IaR1BLI4A8TWwA+kib2Y1ZUsEbpJLjI7amGOZWUHoWVlB9xPWUiWLmzJqRnaVEbBm1oUVwOUZP5oGT8JGSWqNMasnr0GVmHxLT8pM69qXRRzI6jGMlGUfEic7xUAmckJy26dTiteHPkSF5pmjI2+j1MpavTsmzqynrhlKnHnvOyMrOWUaIEtA6wc7ddhIuUscKpYnoqqWY+4DeQurKSGBUjYqwKsPeDuJokZbD2geEg5YccTVcM2dQdPHWkiSLb6R+/8ASOiFa8D0aHvK/nK/9YnoXbDtJdpbUSvu8NWXPOpJzzEbYYTz/S3/AISv5yv/AFieg9ru0Z0tqIKa7easvzOSCPaxgbTKS/JF3wj4LxL/AOQovXV1pyINrVUhfxSdsk4ZcZyPMTzxV2HunfcI44vEOfS21GoFC4aqxgMKRsdh5+OQZxGsq7ux6yclLHTPTPKxGf3SoLrREnxHZdh7TXpNW64yjM4zuMioEZmeO3Oq/wAD/I3880ew2p5NJq3wG5GZ+U7A4qBwZUHb1v8A8tX7Q/yzPVtukaKUUlZicW4g+pcWW8vMECewCFwCT0JPmZp9hB/XF+at+yYvEdf31r2FQnOc8oOQNgNvhNrsG/8AXF+at+yJxkl00UoNcNTtlwdblbU6f2mQslyjq3IeUtj85cb+YkHydD+1fN1/+ch0vHP6NrdRzb1PfYLF649rZwPTx8xOn4TwdaLNRZUQarq1dQDnlPtEgf3dwRI7QuHlKIcD3Cdx2JvarRat1xzIzuMjIytQIyPonIVgYG/gPqnZ9jNWK9Hq7AA/ds78p6Ny1A4Me7fGVLGkrRk/8far/A/Zt/PMXi/FLNU4st5ebkVPYBVeUEkdSfzjOhT5QebYaaok/wB8/wAs5vimoNttlmAnOxblByF26CaLJGL8M/plL9m18n39sX5q37Jf4p211Vd9qKtJVLHQZR8lQfEh+szPk9P9dX5q37Jj9otRjV6n5+3/AFGPaMpWyHCUVSO0CU8VpsZaxTqa8bj8okZGT+UpwRvuJwIP0eniJ23ybVlVv1D+xVyKoY7BuUlmYeg2GffONssDEt0yzNjyyc/bNMbVtLwzndJv07Psn/y7Xf8Ae/gLOa4KjM+wyuN9tp1HYyvm0GsXplrBnyzSsraIrSnIPDx/OnNnnrsq6zpwY3Jp/wANrgfD6krOosXOCeRSM4wcZA8yekiu7R6nmyorC5/EKsdvU5mhp3N2i9jqp3UdfZbP1TAavOZzSk41R0wipN2Rdpdat/IwqFbAe0/5THyyOoHrMvheufT2d5WFLcrJ7QJGDjOwI8po2VHbmBAIyMjGR5iVL9PjpGp/0bgq54dd2X47dqBf3oQd2qleVWHUN1yx8hOX4t2p1F1T1utfK6gHCOG6g7Et6TZ7Epgar9RPqecdYmR8Jqn4Y6q2Zd3Q+4/VO0+UP+z6H9U/wknKW1jBHTY/VOt+UJfwGh/Vb+Ek0vwiSOEUFiFUZYsFA6ZYnAH756WTVwupK61Wy915msPj5sfHlzsB6Tz3hrBLqXbol1bn9VXBP1Ts/lFoYWV3DetqxXzDcKwYkZPqG290WRhFd6HT23sVh36o9Z2blUhlHmMnB90z+3fCkpau2nHdXeA/FV8c3s+hG+PQzmS7MQqgszHlVQMlmPQAeM6/5Qj3Wj0WnYg2KUJAPhXUVJ92WAmaX9NW0mqOO0V/4Wof41P8RZ6b214LXrlapGUaqpFuTOxKMWAVv7jFSPQgTybSH8NT8/R/FWdd8ovFbNLxSm6k+0ulryp/FsQ22cyN6H7j4SlEjI7ZgfJ7Wy8UoVwUZWvVlOxVhU4IModu/wDmOt+fX+DXPT9Bw+nWanScT0hA/HS9DsSe7ZRkfnqcA+Yx5CeYdvD/APY6358fwa5rF2zJmEYSiBDWbknRd/AfVCZffHJ95+uMWl0ZGxp9SAyt1w6Njx9lgfsnba3tto7SGu0PeEDlBfuWIGegzPMlsMc3Hxkygn6CbR6K3bqipW/omjSl2GObCAfSEGW+M4u7iJYkn2iSWJPUsTkn4zMLxc0cYKPgNtnddku1Kaeq2u2k2ix8kApyleQKQQesv/8AEug/6av+WiedVXkSzXqvOJ44t2GzR0PG9fTc4aikadQgUoAgy2Sc+z7xD7OcWGlvFrKXAR15QQD7WN9/dMAWwlePVVRNu7NXiGqFttlgGA9juF6kBjnBm52f7XNp6mqsRrU/IwwBQHqu/wCT5eW85vS15xmaK0DGZyZsiXDtw4XJWzMcMF6eAE2uzPaavS021W0m8WuWIBTlKlApUhuvSUrVGN5l3V4kLJsaSxUdSO1PDlO3C0B8wmn+6ZHGuK03uGop/o6cgU14QZYE5b2dvEfCYjiHUu00UFIyb16a3ZzjQ0moFrIbAEdOVSActjfJ903Le2GgZi7cMVnJ5i7LpyzN5kkdZxpWRES/rIc7Oi7Q9sbtUvdKq6ejYd0pyzAdAzbDHoB8Zi03+sgCR+TEpc8J9O97I8R7vT218hbvGY84IwuUC7j6ItYg8PCchoddZWRyNgZBx1E26uMF9mAB9JyZYycrOrE4qNGxwnij6diV9oHHMh6Nj6j6zZXjmmY8x0/teOyHf3zlu8Hh1iXUeki2U4pm9xTihuxkBVX8VRgke8zKtcSE2ZEELmRX7ZoqSpGlwfiy6cW5QvzgDYgYxnz9855jtLl9e0oMhM0j4ZyXStqDkEe+afaftAmor06BGQ1AgkkHmyoXbHumXchmZeMHedEI2YTZL3k6zgXaw11dzfWNTUBygHBYL+aebZh5ZnFi2SVWnw2hNFR76d0vanR0ZfS6AJZvhyKkx9Iyce6cjxHXW6m1rbm5mO2Oioo6Ko8B1kFFm5B3kV5x6THvhqopdHWwI6N15LEfHmFYHH7pY7bccXW3rcqNWFpWrlYqSSru2dv1pjahpXLTaMf2ZTfTd7H9qn4fax5TZU4/CUhsEsB7LrnYN4eo9wmV2h4iNTqr71UoLbA4QkFl9hVwSNvyZScQJaXbMmKOGgkwCZqiGf/Z"/>
          <p:cNvSpPr>
            <a:spLocks noChangeAspect="1" noChangeArrowheads="1"/>
          </p:cNvSpPr>
          <p:nvPr/>
        </p:nvSpPr>
        <p:spPr bwMode="auto">
          <a:xfrm>
            <a:off x="155575" y="-1143000"/>
            <a:ext cx="4762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images.popmatters.com/misc_art/b/book-benediction-kentharuf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3429000" cy="152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1447800"/>
            <a:ext cx="2057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06" name="AutoShape 10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data:image/png;base64,iVBORw0KGgoAAAANSUhEUgAAASQAAABlCAMAAADTVG6jAAAAflBMVEX///8AAAD19fVERER+fn4jIyPq6upHR0f8/PyFhYWZmZnm5ube3t64uLhaWlqioqJOTk4/Pz++vr7v7+/a2tq9vb0cHBytra3Q0NCQkJBwcHAxMTFgYGCqqqooKCiVlZUWFhbJyclra2s3Nzd3d3eLi4sMDAwXFxdTU1NlZWXGz1stAAAILklEQVR4nO1bZ5erOAyNgYBDCaGEUFNJ+/9/cGWqDIaXZOZsdt/x/cTYlsu1JMtyZrGQkJCQkJCQkJCQkJCQkJCQkJCQkJD4j2NDcutbY1tXL7rfj6dvjf8yVLL+FkkOqWF+afzX8T2SLOBnmZbroyRpGitCzqGi6Lb+nfHfwPdIepAs/s7Ib+NrJAUGSZWvjPw+vkaSbpDVVwb+AJKkFyBJegF/AUm27/9OR5P4/5NED4T8SkfT+AtIMiVJf4Qk6QVIkl6AJOkFSJJegCTpBUiSXsDfTFLwaxH3v0iSols2wJpKXyi6XdUHfDG1bSYRzAm3Xfei8PfJI2VVHKKGdTudtl3bg56ozrUACfhrRUhVipJ3owEb2HbQjPJWpq8hKdiu1CrhvE+LUNDMcjSvql/mJpe4twhxFqH5qCqzdDeaVy8agWizuAdBaBuGuzKrCtTrlnUTkoGKBH5i3FiD2ybx64F81I/WNKOx+7izgvvajSnugLKEuqWxPjxXtMxZkrY5GsxLhgpBC7yqSEP9A0m+7/WVz0G2ke440TKeIklxUS/kCTthD0jyn7e+wS0/DUlqrNcu931ZpmFnAiS5yqZd5vYdkvRFxW1Wuk5xrfTpwbOsVBR6mrsrkmqI5Q6TlDDp9WFXXA1Wx7FEseitEz05TpGRfOsA6r7svNahYuembJG3ZEjSlYnv08Nul+TsU2WFOnSQElJ1VA98iioKodkhPzIJpPhAUrGGHShcxrfzBkl5CPNblq35B8kFdhyblL5k2tlqF92x5SSIJKZbTa1Vwh9o73SwH8/sFNNhotfaAsBxX/uGMRvj0NpqmMIa0hiTpKSMoc5H+TnJ2m/suGkBQkbRDchUtuhroQ+SVWtTVmj0P0ElG+DWwBmZ8Ayk9bqkw0Ap9qCKeexHZiQd3d7ywYuWvSh0feZEXXAWbl2HTzcLOHrihjuwvfWtX70C/Xp4korzaL64EMABPVohpxxAZdSpDGU72u7/Gwl2lcBUPP4UCWDXNm0fypWMMvbOvtM1RtIZeUdGaasQNIG6sWj9ZItJUp5ALX/exB7yV9VD5nIQqrRzxiTZe+Z1+AFBe1pJitz7O6h80PA81M+9QZ2AQzqUKm7t6hlJ3Ox3rarAQsHRjUR3N/JkLGKSXNCj4RziCJFEYSenTiNMkiog4QA+tm1K+h18B4yksZsPPXKpJ0XXwumBrtXKDyRlXE18IWnzCaKCl7WydpmIJNsg2XiMApEEKrkbNWiASIKzLh9ZkdLNlZG0Hu3aCwCSngI5s9UHIOEpEAMlSWhTz+8d+KG8/gpI+8UBwp+VwpEEFiHyol5PUkY2k/cCRFLOnzgNTktybpqKB/ojVJEiwQIjklaK6Qq1YbGAI7iqt3rraiaStrtV9E6Sw5KoOiZJ0cRG4HQknY4zv6roSbIvwvdO5UzU2oHR4WRfhEo8obE/SFZ1DCazFGDfuiJrFG+UZFMv+TktamOSgmxgsQ3sqF29SW7TQU1PErg7IQcHcqzFPycpFboys3FFGZnEBEka2dRO2JsW5UjSJ46cIG9Xr5HL9M8GepJMshSqrn9suPmcJPFd3GnM7E68UhOibM1tiqRsWpQzt5HFNlDKdvUlMYZX3R49SQm5CJtBpPpTkhJh+akh6QgBjCJG1W6WpLM1IUoHJAmPLhZA1l8leUzf2jmShO4doqfapf1Ak4SH4rYhKSLn2chilqR8JiHxgiZpv6RJ4c81SUzCofNJxmxSboYkdVaU80mlsMX6v+OTLsLTbd2cbnnlZacxQ9J5OkpecKfbheyFXf/W6Wb+/HQjop8bKMtGw0xxfYcZkgpxCNYAxUmlOE7y+zjp9lKcFGdEE/gOiNyaMOcHJD0EAVjS3vODJnEzgNJOZoYkRXTr60RRxO2L7e2CI25vUp9RxL0WRtx+hCLuT0kSnC1wd2vJT0Uht+0dmknPkMRuaeM5W0ZSiSKSrMcgVVdhh+5u5swPmRFJ23HWoQq40d3tY5JuQ9eh4CzAsbmA4Pq0m/QcSfGRXEaiwNyBfQyyAKMznqXhutUr0cQVZ8FnATwyjmjAKDZt0x+QRNQBS8DRvjUUeiUjS4ej79LmImdIYvmkcrCzsKJ9VYRJohu4nvMNbXWYTxoe76J8UswlIivABnTnx+ckPeCOdXdw3swgJOo3lqkVlzVkenRrC+ZIqtQmx6JU6/SWy0zCOUGOVj8HCqc22aDMJK0yjGiSirlHVV0xuxSvkPYGK5wK+pyknD1ckTJuvG3osnQzdhHsDhXtwnqnqb2Fbc+6E2+WpEUABEdFL/oAPWpE+RfckL0hmHG9PD1mM9K4hwCWICXpyWp6ch7k0q6cz3EDs4Zj06YZzPW+67j9nKS1zsyC3PKr6ZqH6ulrzZufDgpBLmliuu5BY6vZ9P5hnqRFoLF3mErUrESNVnTwzG0/67cQmEPyZK9mB8q/lijMbm7r6wEmqTFbFJIEOsisdLNiA67Y084dRTCfkuSxdzd64m7s5ujdzYlw/RXVi0gydCy6xKK9KeiDq7VS4HbeiY7e3WIVt+jyvcPfAoT4DRGuj3gdH5J0NrRqtPhsXJbRcu/lhfAu5zzVrKpfu1y97qmDYPOgDpIvfidqItEgVYenepF7e2iYGWmlbpax2fANwrKZ5OPQD0EL9cI3s67GZR9F+8sm4c9M6qmTWeDXQO3T1o+nb7M09P3TTP1c1+Fp+5KoEsMY9lwa2j75fvznh3wLmp2+9o98EhISEhISEhISEhISEhISEhISEhISEhISEhISEhISEhISEhISEj/EP1mxdt17Tv4rAAAAAElFTkSuQmCC"/>
          <p:cNvSpPr>
            <a:spLocks noChangeAspect="1" noChangeArrowheads="1"/>
          </p:cNvSpPr>
          <p:nvPr/>
        </p:nvSpPr>
        <p:spPr bwMode="auto">
          <a:xfrm>
            <a:off x="155575" y="-579438"/>
            <a:ext cx="34861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2438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BENEFACTOR</a:t>
            </a:r>
          </a:p>
          <a:p>
            <a:endParaRPr lang="en-US" dirty="0" smtClean="0"/>
          </a:p>
          <a:p>
            <a:r>
              <a:rPr lang="en-US" dirty="0" smtClean="0"/>
              <a:t>a person who gives money or other help to a person or cause.</a:t>
            </a:r>
            <a:endParaRPr lang="en-US" dirty="0"/>
          </a:p>
        </p:txBody>
      </p:sp>
      <p:sp>
        <p:nvSpPr>
          <p:cNvPr id="4112" name="AutoShape 16" descr="data:image/jpeg;base64,/9j/4AAQSkZJRgABAQAAAQABAAD/2wCEAAkGBxQTEhQUEhQQFRQQFQ8PFBQVDxQPFA8UFBQWFhQUFBQYHCggGBolHBQUITEhJSkrLi4uFx8zODMsNygtLisBCgoKDg0OGxAQGywkHCQsLCwsLCwsLCwsLCwsLCwsLCwsLCwsLCwsLCwsLCwsLCwsLCwsLCwsLCwsKywsLCwsLP/AABEIAL4BCQMBIgACEQEDEQH/xAAcAAACAwEBAQEAAAAAAAAAAAADBAIFBgEABwj/xAA/EAACAQIEBAMGBAUCBAcAAAABAgADEQQSITEFQVFhE3GBBiIykaGxQlLB0RRicpLwBxVDouHxFyNTY4KT0v/EABoBAAIDAQEAAAAAAAAAAAAAAAIDAAEEBQb/xAAtEQACAgEEAgECBgEFAAAAAAAAAQIRAwQSITFBURMikQVCYYGxwTIUUnGh0f/aAAwDAQACEQMRAD8A+yUninGeErXW4sKi/C3X+U9oWmYwjzPKKmtsuh84WfPK2HKkqwsV0IMhlm74vwpa63FhUA91uvZu0xWJoMjFXBDDcf5uJy8um+J/oYpR2gTPGdInDMk3QJ4GEBglhli48kImeCwk4RGUkQgBrLCgNIkojNF7RGSO4KDobWSZ4IVJF2gLFY7fRCpVggZ4icURyi0JbsKohAJFDDAwXK2EgREE8M8EYyEAWCvJCRInZJcAnjOETs4RFxn6LBmRMmwkGjE7KOEyM8Z6ZspCJEgZORYReHK/JDqmEi95PxJ0ITIddoPNOM8Hml9lWfQKVWNI8pcPiJYUa07yZ15RLBHgOJ8NSutm0YfC43HY9R2kkaFUy2lJU+jPOFmDxuBek2Vx5Hkw6gwHhz6HiMOlVcrgEH5g9QeRmT4rwhqJv8SHZunZuk5Op0bh9S5X8GSUGioCQiiStO2mBcAHLTloQCetGt2iEAIVEPQ/KGw2FzW0LE7KOfnL3DcFO7MRzsp1HrsPSIismSe3FHdXfhL9/wChix+WUlPDsRcKSP8AOU9kI3BHmLR3jfD6hsKOZbHMStyXPRr6GTwlKq6EVV1B0bIR/wBozLjzYnzG17XP9L7lqKborsl9hPChfmv1OvTQby3w3DmHvEhbXsLi57sf0idM1AzBzTe17EbkHlbl6GBmlkxY/kcaX/de6tFqC8i1OnrY8tN7xgIJ267Wt5HT5H95IBfzAdm9367QcWp0+TqSv9eP5JtaFq1K20VYS4/hXI0Gb+khvsYhXoEHUEeYt95plLZ4AlESM5CukEZmyytAHpO8heevMuNuyzjwTGEJkGE2xKB3nCZIiRMVldqiHBPGekWMTCFIhwiQKwqLCZJtxw3IlFfUUyF45WSL5Iz4qAaNljuGPS95bvT6295P6hzHcSOGxEv8PiLxLH8IDXalZW3K7K3l0P0necfR2Fk8T+5GjXjaVpnkxBBKsCpGhB0Ij9CvKTClAuVe8LcEWYAg6EHUEd5W06x7RhcR1H1hoRKBT8W4AVu1EEruU3K/09R23lMqzcJXgMXw2nV1Is35l0Pr1mHNoYye6H2Ms8TRj8sjLrE+z9QfCVcf2n5HT6yND2eqHV2VB/efpp9Zkemy3SiL2sHhuNeGLJSQepufM85Grx6sdiq+Sj9bxupwWiu9V/8Al/aLVuFUwVC4inmqEqivZS5AuQNddO0ZLFqkqXX6NINqYt4jVPjZieuY6eURq3p1LNdwwZqYP4strqepA1+Utv8Aa6qbrcdVOb6bys9p8SlPDmo7rTakyvTLfiqD8AG5uLiw8+Uw5tHu/wAk7Cg7dMvKFW6+8BaysNiLEaHTaReldSwDDpsL+nSZjB+06CyZgoOV0c7LTY3Kk/ym4/8AjLDC48YgMy3FAaZmNmr259Qn3+1Q0ywxquP/AEa1fY0Kt75VvuB/NbmO14OlWDbrY8x+0Vp8VQvdKiXQgbgkMbgAjlsdOx6Q5q5viAv1Gn0mP/TfE92OCftP+vQpyVjIIGwA8tJNq7lcpYlehOb5X2gKbdfn+86zQoZN17XXtdfdEdoHUSLPTjTGDYR6jaFMTYTl4aokWMBYqYDJmcJnVE7aP28FnMsGywpaQJgOKIBaRknMheKlGkUERowoigh0eSGWhkSb07wPgQvizmaNlmC2ov8ACY+W9DGiYLC42W+GxveejjI6s8RqcThqdce9ow0DDQj9x2lTX4bUpa/Ev5l/UcoGjjbHQy1w3FOsLhikpR669CeHrxtXhmai+pUA9R7v23kWFJdbse15Eibv0Z1D0h1ciRo45eQAjaVFPSGkLk2u0LtiTEcVjtN5ZYjCBhobfaZniYNNrOAL+obykk6LxqMuhXF1i3OZ72nxipQLsXVkZDRdFz1KdbZCo+YI5gmWuJxPfyAA09ZmfakZkphiVXxUqHKAzWUE6H8B6MNvoc0u7HSjUSXEuMvirpUeqpoqthRJWph6uX33Nb3ACcwBp6j3W6WGJ4vjSzMFfFVVT3VqV6pq5Rs+Xa4IsNZe4zGk2FIU1CrnK3y3JvY5hcmwJ1P5zM5SqFUANMqTfJekWWoNrXGvMbmJxxlucpP9rMjxz7Z7h9emCAwz2swDN8NhcqumxNo1X9ozUFQKmRqmrsACaoHwhm0OgsMoFgBoLaRRMKub4aoe59wKQE/u795NMBUVrqACQWK2BAGve1rgxrjF9iE5OSTHeEcYrUKbeAtJvEOd/ED1GJWwCrrruDfv2n0vg+NNWjSqkZTURHI6EjUC/K958zpVWz0kdWZCCTcksGzA302tY2859L4Lc0VvyLAaltAdN/l6ctph1Sa5a8kyY5Ju+ixBkWfry0/aRvBVDMXxpvdXIvc6oOrzpMWRoRYaXsqwhgnSEE48eoqigLCCJhXaLu0Rk4RVnWaDLSDGcEwTz7WTs5UaQWGFKEFGNhLeXsYASQqSZEgyQpYK5LXAUGdzQKNJwEmMUjO0MbaWFLHzKJWjFLFWnojv8Gvo8Rlnh8dtMVRxoljgseL6mEpFOCZtqb5hpPFGlfgOM0l+IiWNPjdJtB6axiaM8lJeDlNmlhRxREAuKW0jVxKZbna4UnpfQH5w7oB8lvh+IAyeNpLVQq2oOxG6nkR3mXTEANoZb4XEyXYDx1yj5/xuo+HqMj7rztoynZh2Mo8bjTUXTWxB6+hn1T2j4EmMp2JC1FuadS18v8rDmpnyjiPDKuEJSopU5nI1uG0FyvIrpcX6201iJpo0rKpRryVddib2LK2gGUqL30As1wflzjlOgr01Vjolrja+XbUai1t5X+9c69T69ISmzkaEhgOdxoPId9RKFySYWpws5bBjUALEKxuefM7kd5A06jAXFhlqIWKlGAYD4bG99I0vEFJCAFn1BsMoUjQnU3ttCopGlluTyuVvyH+fSSwVBEsOtJPDZSzMgAsSBmNybEkX26fSfRsCq+GmW1ioYW/m1/WfO+G4rLUIHxFhdTsb2A0Np9NweFY0KNRQSKiIbBT7httbpMetjKcE4+GI1EaihaqsXqCO16RHxBh5gj7xVhE44uuTnyQILJAzhnhFyjyUEDQdQzjmL1KkYn7KbOu8XqPOF5AzPN2CEpiHRYOkIxTExSw2PgiapO5YUSN4eD6exzQCokC8YrtEmqTo8OJnlwzok80DnkswgLGRMo8T7Ng60mKn8rXK+jbj6yhxuGemcrqVPzDDqpGhm6pPDV6C1FyuoZTyP3B3B7iPw6iXnk0YdXOPEuUfOFqmMUK/f6y+xnsnuaTg/wAr6H0cfqJQ4rA1KRs6svQkaHybYzYpxl0dPFqIT6Y8qZuZ5R3BsUMp6GIK9xLajVDr3hIe5bkaTCY641MZWve6kXVwVZeomSp4kqbE2ljh8d/l4yxW0cxWehr7z0t8+7IP5wPuPpLLA8UBAIOhilLGXFjzlPjcI1Ji9HY6tT5HuvQyO+0Sr4Zu6XFQMuu5tD8RwdDGU/DrrmG6tfK6H8ysNRy026z57h+LAgG+oN9dCvUW6y34fxa2pO0tTT4YDw30Zr2u9hq2GzVEdqlI2C1LAtT7VRy5e8NPKZbDBzY5xrlupF7adue3yM/Q2BUugzkEOLFCoZSDyYHeZDHf6Y4S5yPiaQYkhUqUyia3soZCQPWXLHXQpT5pny6nh6aurak821tm6XPLU/K3aWtHFIxF1z6gWOoXpqP80mub/TZdv4qoB1Wioa3QnN+kPhP9O6S/BiKoPUon1tuNIDiwlJGPxCKqGralTdG8QsxzZl0uNB7pFx7wubi22st6Ht3VpsaQb3afujvcXJ87mafDewyKVZ69UnW4VKYRgRYixubaCVWJ/wBJqLOzpiq13ZnKuECm5vlzKLgcpe2VFqUL+pWi94B7ZJWBR2u34ly3Fuh5ekFiXXM2X4bm3YX0geA4CjRJpGmAVJUjUG43u25+cteL8MQJnpkjUAqTm0PMHeIyLJJXS4+5l1kPMY0ioLSaqTDYfCSwp4eZ1jvk56RTVaZilUTQVqEqcbTtBnjoporWM4pnSJy0yOPPAAxTaMK8TUyQqSmuB0WPeJpAvWixrQNSrM77GuXAapWgATOoYVEmzHB0IbtgWMjmjT0rwPgxl0Q5TaOU6srljNKDDG0wUx1XkjqLHnyOoMhShsgjNrCKfG8CpPqoyHqug9V2+Vpn8Vw2pRN91/MNvXpNq8CyxkMkoj8epnB+zHeLm3/7T2RhtLfH8Cv71GwO+Q6A/wBJ5eR08pSuWQkMCCNwRYiaoyTOrh1EMiHMPimG95cYd8wmc8cj15GMYXi2Xf8AeMTNDSGeKYEXzJoefRvOIYfFlTY6bacr8pLF8UBBtz+crMzE3sYLL6Pp/BvalAAHOVu/wnyMljfahCdG0Hy/zWfMVSodl/5p04aodNLH+b/pC3yA+KN2bir7UXNlcdfrBVePsNcw+15i6fD2FiWABuBrmPM3j9Phyke87H1t9oO5+w4xXot63to+mvKPcF4nVruC5qBf7QPS9z6/KUdOjRp2sFuewJHmbxvDY2o3uopUHc2u3oo5+sl+2Hap0jeY1sO65HZUqMtlqKB4ikDQn8w84jgsMVWxd321Y3t5CVvA6JW+emQx/GzqzE+Q+5mgpCZM+oTkkjk6rJX0Qla8haNOMhYFHtIVcUBDhNMw9Ha8pce0PisbKfE4m8XlmqFykCvOGD8SezzKmhVnS88XgnaBZ4TVhRlQSrUi/izjvBXiNnIUpFnhTLJBpKjCvaWK4gWm/HW0pE30gc8jWxAivjxM2rLbolSjdIRKjGVa002gUOKYZTEBWhBWgtoJMaYSPhwa14RasiSLJUxC4jAU6q2qKD0OzL5MNf0kEaHWtaHFpFrjoxfG+BvQuy3en+a2q9nA289vLaU7ora3H2n07xonXwdEm5pUSeppLf7Q/kSN+LXOKqSs+fYehc2RSx6KCxHmBtHf9uxA/wCEf7k/ebIBVFlCqOgAUfIQDtET1LXSJP8AEZflSM0nD8Qfwqvm66fImJ4vB1xoUe3UDMPmt5rC094kXHUyfdC1+JZfNGGZX2bNr25ywwfCKz7BlHVvc+81iPJ5pHq/FBP8RlXESs4d7PKhzVSHPIa2Hc9ZbUVCmygAdgBIGtIq+sKT3IyZdRPK7kyxpGOLVlfTaTNSc/ImpcETGamJtK/EY2K47E2lS2IJmnDdWxU5+B+virxKrWg804YOR2KuzwqwoeK84UQIRZQXNIMY/hODV6gBSlUIOxy5QfVrCPL7IYs/gUedVf0vNkMUmumGoy9GeYwDGXfFfZzE0VLPTuo1LIfEC+dtR52lAXi5wcXTRJWuw1OtrHFr6SrzQuHVmOVAzHoqlz8hDj0SLDVq8X8eXGG9j8ZV2pZB1qMKf01b6R3/AMOsV/6mG/vf/wDEL4JPwE4Sfgq6NSNZ5XoY0jxdspBCZHNOqJxxFtssLTeHVpXZ7RinWmhS4KTLBKsk1SJBpK5ipToKxg1pA1jAFpxTEvI3wVYxmkHk0E6acvY2WLGcWGenBeHDWN0A0GprCASNJTDERTxuw0gDGCLTtYwSGaEuCmP4VriHZIDBSxFO8yZMsYsZFWikx1C4lQKJE1tWhEKuEgY9UpOkBPH5KZFlhhODVquqU2I/MbIvzO/pJvXXDg1WUHLa1xcAk/ERztLHg1TE4y1QsyUuVRtA4/8AaX8Xnt3nQxYVPlmzT6D5IfJJ0gaeyZBHi1qS9lBqH62E0HCOCUaZBp02qMNc9QXt/Teyg+UewuEo07H42H43OY+YGw9BCVsdNscMIjo6aEX9K/dhHrVB8SkDqLN87bTi4u/OKjHkbSa8X6gHlsIzch/xv0ixp4i0TxPDMNU1fD0GO9zSW/zteTp8SXt8hJHia9oVprkQ8Tf5RalwPCr8OGw//wBCt9xLGkmUWVQo6ABB8hE24qOsE3FB1lLaui1ha8FmQeZHznLdxKd+KCD/AN1l2gvikfM1aFp1Isons05SONZYrUki0SpVYYNFzkrCsmRJ0oLNC0zGYyIdpiG8OCwxjimG4WHQnUpwYEbqxYmL+NAsPTjCiJ03hhVmmEFRLCusitMSDPOpUltUXYcJOVFnlaccxMmWV2JaKq+serYa8UfBsNYDbaAdlrwygzmyKWO+g28+kvUwFVRc02IGpAZbntvpMbUxlWmt0LC2rAG2YdfT94/wP261yvqR33icWhxZfqyN99eP4OnptN8kN0Xb9Fzi+L+EQHoZVb81IsPLNzMscOKLoHemqZtfezKSOoXeewfEqRUsnu5r6A6X/pO3pMhxvi12YMblSRe+/MGdR4saVqKr/hG5YIz+nbRqqowvKmjbizXZdD+Umx2i2N4iW0BtymDr8dsSEzMzG6oup2F/rzMZo4SvU1rVPDU/hpkF/ViLD0HrJfhIbDTRguDY4avYe81zJvih1mXpYhKQspY9WZrs0BiOL9JLC+M078QAldiuKgDf/N5m63Ee8rcVj+8C2EsaRqDxrvOf7wesxYxphExRk5C+k2a8W7wn+6d5j0xkJ/Gy+QWomrPEu8h/HzLHHSP8eesvkCkW7pFqgllUWI1pnnA8u0Cpxmm0XQwytMM07KQVxOB7TmecmjGEh3D4iOJXlOkOKsveFZY1KsWapE6mIM8tWXdgNjIqSYrxcNPXjouiIOcRODExOo0gKsJuyFxRxUaSpeUmHqR+hUmWXDCiy2pJeMDCXkMGRLWhH44jUipq8Nvymb4p7LjV6Sm98xUaeZToe3OfQckg9ARyhXQ3FOWOW6J8fp8Rq0iQpNgTca3FtCLcpH+JFU/+a+UflAKk+bHWfQ+O+zdOt72qP+dLAnswOjD695ieI8FrUjbKKi8mFlPqpOnpeXaOvi1sJf5OmT4diqFPSnlHe2p8zzlnVxIK30HrMjVw5H/DcH+k/pAu77X267iWjQskX07LjF4m53ib4gCV4qE7antrJphmO9h9fpJQvLqYY/8AJkqmKkERn2B/T5x2lhFHfz/aHLQHL0czL+J+IL7iaYS25+UYTCjv85wtDI8BuRherzN3uPDCL3/uMi+HUcvqZNq0Wq4iD9XsB58r/M/uyDoOX3g7T2acvGKy1ny/7n9zVeITA1KRjNFYYppGyQJUshEh4kdqrEK4mLJBANB6dS8YpyrR47hqkGKJFlilODqU7QtIyVSRoaIOsheGqwLGNghbCI8mzwKmRdpcijrvFHeSqNF7wYsqyxwbSyptKnCNLSlMuR8hRLCjibSzwfEJn3Ftoq+KZZowydBbqN/RxoMZ8UT57h+KMJeYLihI5zUpDIzs0NVhKTilIEQ4xRIieLrRE5BvoyePWxiNZAdwD5i8seKbmVwMuDszPh8ATTtt+0E0aaCWjmMZYLBipOimx2EucDwtecuqHD1HSWg442ZKnw9zPVMKV5zXV6IAlBxI2hluCRQV6hEArTuMbWDpCFt4KUQiEw3gmNYKgJZ/w4lUWon/2Q=="/>
          <p:cNvSpPr>
            <a:spLocks noChangeAspect="1" noChangeArrowheads="1"/>
          </p:cNvSpPr>
          <p:nvPr/>
        </p:nvSpPr>
        <p:spPr bwMode="auto">
          <a:xfrm>
            <a:off x="155575" y="-1554163"/>
            <a:ext cx="45148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data:image/jpeg;base64,/9j/4AAQSkZJRgABAQAAAQABAAD/2wCEAAkGBxQTEhQUEhQQFRQQFQ8PFBQVDxQPFA8UFBQWFhQUFBQYHCggGBolHBQUITEhJSkrLi4uFx8zODMsNygtLisBCgoKDg0OGxAQGywkHCQsLCwsLCwsLCwsLCwsLCwsLCwsLCwsLCwsLCwsLCwsLCwsLCwsLCwsLCwsKywsLCwsLP/AABEIAL4BCQMBIgACEQEDEQH/xAAcAAACAwEBAQEAAAAAAAAAAAADBAIFBgEABwj/xAA/EAACAQIEBAMGBAUCBAcAAAABAgADEQQSITEFQVFhE3GBBiIykaGxQlLB0RRicpLwBxVDouHxFyNTY4KT0v/EABoBAAIDAQEAAAAAAAAAAAAAAAIDAAEEBQb/xAAtEQACAgEEAgECBgEFAAAAAAAAAQIRAwQSITFBURMikQVCYYGxwTIUUnGh0f/aAAwDAQACEQMRAD8A+yUninGeErXW4sKi/C3X+U9oWmYwjzPKKmtsuh84WfPK2HKkqwsV0IMhlm74vwpa63FhUA91uvZu0xWJoMjFXBDDcf5uJy8um+J/oYpR2gTPGdInDMk3QJ4GEBglhli48kImeCwk4RGUkQgBrLCgNIkojNF7RGSO4KDobWSZ4IVJF2gLFY7fRCpVggZ4icURyi0JbsKohAJFDDAwXK2EgREE8M8EYyEAWCvJCRInZJcAnjOETs4RFxn6LBmRMmwkGjE7KOEyM8Z6ZspCJEgZORYReHK/JDqmEi95PxJ0ITIddoPNOM8Hml9lWfQKVWNI8pcPiJYUa07yZ15RLBHgOJ8NSutm0YfC43HY9R2kkaFUy2lJU+jPOFmDxuBek2Vx5Hkw6gwHhz6HiMOlVcrgEH5g9QeRmT4rwhqJv8SHZunZuk5Op0bh9S5X8GSUGioCQiiStO2mBcAHLTloQCetGt2iEAIVEPQ/KGw2FzW0LE7KOfnL3DcFO7MRzsp1HrsPSIismSe3FHdXfhL9/wChix+WUlPDsRcKSP8AOU9kI3BHmLR3jfD6hsKOZbHMStyXPRr6GTwlKq6EVV1B0bIR/wBozLjzYnzG17XP9L7lqKborsl9hPChfmv1OvTQby3w3DmHvEhbXsLi57sf0idM1AzBzTe17EbkHlbl6GBmlkxY/kcaX/de6tFqC8i1OnrY8tN7xgIJ267Wt5HT5H95IBfzAdm9367QcWp0+TqSv9eP5JtaFq1K20VYS4/hXI0Gb+khvsYhXoEHUEeYt95plLZ4AlESM5CukEZmyytAHpO8heevMuNuyzjwTGEJkGE2xKB3nCZIiRMVldqiHBPGekWMTCFIhwiQKwqLCZJtxw3IlFfUUyF45WSL5Iz4qAaNljuGPS95bvT6295P6hzHcSOGxEv8PiLxLH8IDXalZW3K7K3l0P0necfR2Fk8T+5GjXjaVpnkxBBKsCpGhB0Ij9CvKTClAuVe8LcEWYAg6EHUEd5W06x7RhcR1H1hoRKBT8W4AVu1EEruU3K/09R23lMqzcJXgMXw2nV1Is35l0Pr1mHNoYye6H2Ms8TRj8sjLrE+z9QfCVcf2n5HT6yND2eqHV2VB/efpp9Zkemy3SiL2sHhuNeGLJSQepufM85Grx6sdiq+Sj9bxupwWiu9V/8Al/aLVuFUwVC4inmqEqivZS5AuQNddO0ZLFqkqXX6NINqYt4jVPjZieuY6eURq3p1LNdwwZqYP4strqepA1+Utv8Aa6qbrcdVOb6bys9p8SlPDmo7rTakyvTLfiqD8AG5uLiw8+Uw5tHu/wAk7Cg7dMvKFW6+8BaysNiLEaHTaReldSwDDpsL+nSZjB+06CyZgoOV0c7LTY3Kk/ym4/8AjLDC48YgMy3FAaZmNmr259Qn3+1Q0ywxquP/AEa1fY0Kt75VvuB/NbmO14OlWDbrY8x+0Vp8VQvdKiXQgbgkMbgAjlsdOx6Q5q5viAv1Gn0mP/TfE92OCftP+vQpyVjIIGwA8tJNq7lcpYlehOb5X2gKbdfn+86zQoZN17XXtdfdEdoHUSLPTjTGDYR6jaFMTYTl4aokWMBYqYDJmcJnVE7aP28FnMsGywpaQJgOKIBaRknMheKlGkUERowoigh0eSGWhkSb07wPgQvizmaNlmC2ov8ACY+W9DGiYLC42W+GxveejjI6s8RqcThqdce9ow0DDQj9x2lTX4bUpa/Ev5l/UcoGjjbHQy1w3FOsLhikpR669CeHrxtXhmai+pUA9R7v23kWFJdbse15Eibv0Z1D0h1ciRo45eQAjaVFPSGkLk2u0LtiTEcVjtN5ZYjCBhobfaZniYNNrOAL+obykk6LxqMuhXF1i3OZ72nxipQLsXVkZDRdFz1KdbZCo+YI5gmWuJxPfyAA09ZmfakZkphiVXxUqHKAzWUE6H8B6MNvoc0u7HSjUSXEuMvirpUeqpoqthRJWph6uX33Nb3ACcwBp6j3W6WGJ4vjSzMFfFVVT3VqV6pq5Rs+Xa4IsNZe4zGk2FIU1CrnK3y3JvY5hcmwJ1P5zM5SqFUANMqTfJekWWoNrXGvMbmJxxlucpP9rMjxz7Z7h9emCAwz2swDN8NhcqumxNo1X9ozUFQKmRqmrsACaoHwhm0OgsMoFgBoLaRRMKub4aoe59wKQE/u795NMBUVrqACQWK2BAGve1rgxrjF9iE5OSTHeEcYrUKbeAtJvEOd/ED1GJWwCrrruDfv2n0vg+NNWjSqkZTURHI6EjUC/K958zpVWz0kdWZCCTcksGzA302tY2859L4Lc0VvyLAaltAdN/l6ctph1Sa5a8kyY5Ju+ixBkWfry0/aRvBVDMXxpvdXIvc6oOrzpMWRoRYaXsqwhgnSEE48eoqigLCCJhXaLu0Rk4RVnWaDLSDGcEwTz7WTs5UaQWGFKEFGNhLeXsYASQqSZEgyQpYK5LXAUGdzQKNJwEmMUjO0MbaWFLHzKJWjFLFWnojv8Gvo8Rlnh8dtMVRxoljgseL6mEpFOCZtqb5hpPFGlfgOM0l+IiWNPjdJtB6axiaM8lJeDlNmlhRxREAuKW0jVxKZbna4UnpfQH5w7oB8lvh+IAyeNpLVQq2oOxG6nkR3mXTEANoZb4XEyXYDx1yj5/xuo+HqMj7rztoynZh2Mo8bjTUXTWxB6+hn1T2j4EmMp2JC1FuadS18v8rDmpnyjiPDKuEJSopU5nI1uG0FyvIrpcX6201iJpo0rKpRryVddib2LK2gGUqL30As1wflzjlOgr01Vjolrja+XbUai1t5X+9c69T69ISmzkaEhgOdxoPId9RKFySYWpws5bBjUALEKxuefM7kd5A06jAXFhlqIWKlGAYD4bG99I0vEFJCAFn1BsMoUjQnU3ttCopGlluTyuVvyH+fSSwVBEsOtJPDZSzMgAsSBmNybEkX26fSfRsCq+GmW1ioYW/m1/WfO+G4rLUIHxFhdTsb2A0Np9NweFY0KNRQSKiIbBT7httbpMetjKcE4+GI1EaihaqsXqCO16RHxBh5gj7xVhE44uuTnyQILJAzhnhFyjyUEDQdQzjmL1KkYn7KbOu8XqPOF5AzPN2CEpiHRYOkIxTExSw2PgiapO5YUSN4eD6exzQCokC8YrtEmqTo8OJnlwzok80DnkswgLGRMo8T7Ng60mKn8rXK+jbj6yhxuGemcrqVPzDDqpGhm6pPDV6C1FyuoZTyP3B3B7iPw6iXnk0YdXOPEuUfOFqmMUK/f6y+xnsnuaTg/wAr6H0cfqJQ4rA1KRs6svQkaHybYzYpxl0dPFqIT6Y8qZuZ5R3BsUMp6GIK9xLajVDr3hIe5bkaTCY641MZWve6kXVwVZeomSp4kqbE2ljh8d/l4yxW0cxWehr7z0t8+7IP5wPuPpLLA8UBAIOhilLGXFjzlPjcI1Ji9HY6tT5HuvQyO+0Sr4Zu6XFQMuu5tD8RwdDGU/DrrmG6tfK6H8ysNRy026z57h+LAgG+oN9dCvUW6y34fxa2pO0tTT4YDw30Zr2u9hq2GzVEdqlI2C1LAtT7VRy5e8NPKZbDBzY5xrlupF7adue3yM/Q2BUugzkEOLFCoZSDyYHeZDHf6Y4S5yPiaQYkhUqUyia3soZCQPWXLHXQpT5pny6nh6aurak821tm6XPLU/K3aWtHFIxF1z6gWOoXpqP80mub/TZdv4qoB1Wioa3QnN+kPhP9O6S/BiKoPUon1tuNIDiwlJGPxCKqGralTdG8QsxzZl0uNB7pFx7wubi22st6Ht3VpsaQb3afujvcXJ87mafDewyKVZ69UnW4VKYRgRYixubaCVWJ/wBJqLOzpiq13ZnKuECm5vlzKLgcpe2VFqUL+pWi94B7ZJWBR2u34ly3Fuh5ekFiXXM2X4bm3YX0geA4CjRJpGmAVJUjUG43u25+cteL8MQJnpkjUAqTm0PMHeIyLJJXS4+5l1kPMY0ioLSaqTDYfCSwp4eZ1jvk56RTVaZilUTQVqEqcbTtBnjoporWM4pnSJy0yOPPAAxTaMK8TUyQqSmuB0WPeJpAvWixrQNSrM77GuXAapWgATOoYVEmzHB0IbtgWMjmjT0rwPgxl0Q5TaOU6srljNKDDG0wUx1XkjqLHnyOoMhShsgjNrCKfG8CpPqoyHqug9V2+Vpn8Vw2pRN91/MNvXpNq8CyxkMkoj8epnB+zHeLm3/7T2RhtLfH8Cv71GwO+Q6A/wBJ5eR08pSuWQkMCCNwRYiaoyTOrh1EMiHMPimG95cYd8wmc8cj15GMYXi2Xf8AeMTNDSGeKYEXzJoefRvOIYfFlTY6bacr8pLF8UBBtz+crMzE3sYLL6Pp/BvalAAHOVu/wnyMljfahCdG0Hy/zWfMVSodl/5p04aodNLH+b/pC3yA+KN2bir7UXNlcdfrBVePsNcw+15i6fD2FiWABuBrmPM3j9Phyke87H1t9oO5+w4xXot63to+mvKPcF4nVruC5qBf7QPS9z6/KUdOjRp2sFuewJHmbxvDY2o3uopUHc2u3oo5+sl+2Hap0jeY1sO65HZUqMtlqKB4ikDQn8w84jgsMVWxd321Y3t5CVvA6JW+emQx/GzqzE+Q+5mgpCZM+oTkkjk6rJX0Qla8haNOMhYFHtIVcUBDhNMw9Ha8pce0PisbKfE4m8XlmqFykCvOGD8SezzKmhVnS88XgnaBZ4TVhRlQSrUi/izjvBXiNnIUpFnhTLJBpKjCvaWK4gWm/HW0pE30gc8jWxAivjxM2rLbolSjdIRKjGVa002gUOKYZTEBWhBWgtoJMaYSPhwa14RasiSLJUxC4jAU6q2qKD0OzL5MNf0kEaHWtaHFpFrjoxfG+BvQuy3en+a2q9nA289vLaU7ora3H2n07xonXwdEm5pUSeppLf7Q/kSN+LXOKqSs+fYehc2RSx6KCxHmBtHf9uxA/wCEf7k/ebIBVFlCqOgAUfIQDtET1LXSJP8AEZflSM0nD8Qfwqvm66fImJ4vB1xoUe3UDMPmt5rC094kXHUyfdC1+JZfNGGZX2bNr25ywwfCKz7BlHVvc+81iPJ5pHq/FBP8RlXESs4d7PKhzVSHPIa2Hc9ZbUVCmygAdgBIGtIq+sKT3IyZdRPK7kyxpGOLVlfTaTNSc/ImpcETGamJtK/EY2K47E2lS2IJmnDdWxU5+B+virxKrWg804YOR2KuzwqwoeK84UQIRZQXNIMY/hODV6gBSlUIOxy5QfVrCPL7IYs/gUedVf0vNkMUmumGoy9GeYwDGXfFfZzE0VLPTuo1LIfEC+dtR52lAXi5wcXTRJWuw1OtrHFr6SrzQuHVmOVAzHoqlz8hDj0SLDVq8X8eXGG9j8ZV2pZB1qMKf01b6R3/AMOsV/6mG/vf/wDEL4JPwE4Sfgq6NSNZ5XoY0jxdspBCZHNOqJxxFtssLTeHVpXZ7RinWmhS4KTLBKsk1SJBpK5ipToKxg1pA1jAFpxTEvI3wVYxmkHk0E6acvY2WLGcWGenBeHDWN0A0GprCASNJTDERTxuw0gDGCLTtYwSGaEuCmP4VriHZIDBSxFO8yZMsYsZFWikx1C4lQKJE1tWhEKuEgY9UpOkBPH5KZFlhhODVquqU2I/MbIvzO/pJvXXDg1WUHLa1xcAk/ERztLHg1TE4y1QsyUuVRtA4/8AaX8Xnt3nQxYVPlmzT6D5IfJJ0gaeyZBHi1qS9lBqH62E0HCOCUaZBp02qMNc9QXt/Teyg+UewuEo07H42H43OY+YGw9BCVsdNscMIjo6aEX9K/dhHrVB8SkDqLN87bTi4u/OKjHkbSa8X6gHlsIzch/xv0ixp4i0TxPDMNU1fD0GO9zSW/zteTp8SXt8hJHia9oVprkQ8Tf5RalwPCr8OGw//wBCt9xLGkmUWVQo6ABB8hE24qOsE3FB1lLaui1ha8FmQeZHznLdxKd+KCD/AN1l2gvikfM1aFp1Isons05SONZYrUki0SpVYYNFzkrCsmRJ0oLNC0zGYyIdpiG8OCwxjimG4WHQnUpwYEbqxYmL+NAsPTjCiJ03hhVmmEFRLCusitMSDPOpUltUXYcJOVFnlaccxMmWV2JaKq+serYa8UfBsNYDbaAdlrwygzmyKWO+g28+kvUwFVRc02IGpAZbntvpMbUxlWmt0LC2rAG2YdfT94/wP261yvqR33icWhxZfqyN99eP4OnptN8kN0Xb9Fzi+L+EQHoZVb81IsPLNzMscOKLoHemqZtfezKSOoXeewfEqRUsnu5r6A6X/pO3pMhxvi12YMblSRe+/MGdR4saVqKr/hG5YIz+nbRqqowvKmjbizXZdD+Umx2i2N4iW0BtymDr8dsSEzMzG6oup2F/rzMZo4SvU1rVPDU/hpkF/ViLD0HrJfhIbDTRguDY4avYe81zJvih1mXpYhKQspY9WZrs0BiOL9JLC+M078QAldiuKgDf/N5m63Ee8rcVj+8C2EsaRqDxrvOf7wesxYxphExRk5C+k2a8W7wn+6d5j0xkJ/Gy+QWomrPEu8h/HzLHHSP8eesvkCkW7pFqgllUWI1pnnA8u0Cpxmm0XQwytMM07KQVxOB7TmecmjGEh3D4iOJXlOkOKsveFZY1KsWapE6mIM8tWXdgNjIqSYrxcNPXjouiIOcRODExOo0gKsJuyFxRxUaSpeUmHqR+hUmWXDCiy2pJeMDCXkMGRLWhH44jUipq8Nvymb4p7LjV6Sm98xUaeZToe3OfQckg9ARyhXQ3FOWOW6J8fp8Rq0iQpNgTca3FtCLcpH+JFU/+a+UflAKk+bHWfQ+O+zdOt72qP+dLAnswOjD695ieI8FrUjbKKi8mFlPqpOnpeXaOvi1sJf5OmT4diqFPSnlHe2p8zzlnVxIK30HrMjVw5H/DcH+k/pAu77X267iWjQskX07LjF4m53ib4gCV4qE7antrJphmO9h9fpJQvLqYY/8AJkqmKkERn2B/T5x2lhFHfz/aHLQHL0czL+J+IL7iaYS25+UYTCjv85wtDI8BuRherzN3uPDCL3/uMi+HUcvqZNq0Wq4iD9XsB58r/M/uyDoOX3g7T2acvGKy1ny/7n9zVeITA1KRjNFYYppGyQJUshEh4kdqrEK4mLJBANB6dS8YpyrR47hqkGKJFlilODqU7QtIyVSRoaIOsheGqwLGNghbCI8mzwKmRdpcijrvFHeSqNF7wYsqyxwbSyptKnCNLSlMuR8hRLCjibSzwfEJn3Ftoq+KZZowydBbqN/RxoMZ8UT57h+KMJeYLihI5zUpDIzs0NVhKTilIEQ4xRIieLrRE5BvoyePWxiNZAdwD5i8seKbmVwMuDszPh8ATTtt+0E0aaCWjmMZYLBipOimx2EucDwtecuqHD1HSWg442ZKnw9zPVMKV5zXV6IAlBxI2hluCRQV6hEArTuMbWDpCFt4KUQiEw3gmNYKgJZ/w4lUWon/2Q=="/>
          <p:cNvSpPr>
            <a:spLocks noChangeAspect="1" noChangeArrowheads="1"/>
          </p:cNvSpPr>
          <p:nvPr/>
        </p:nvSpPr>
        <p:spPr bwMode="auto">
          <a:xfrm>
            <a:off x="155575" y="-1554163"/>
            <a:ext cx="4514850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" name="Picture 20" descr="https://www.firstrepublic.com/content/uploads/Image/474x340_Travel_Start-Your-Own-Charity_1487297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2743200" cy="1967697"/>
          </a:xfrm>
          <a:prstGeom prst="rect">
            <a:avLst/>
          </a:prstGeom>
          <a:noFill/>
        </p:spPr>
      </p:pic>
      <p:pic>
        <p:nvPicPr>
          <p:cNvPr id="4118" name="Picture 22" descr="https://encrypted-tbn0.gstatic.com/images?q=tbn:ANd9GcThYsVbFl9-4GcspgAY4Wm4gYfViAfpqFBMiKnAwBbsgX0xkLHd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"/>
            <a:ext cx="1444625" cy="216693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04800" y="2895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be·nev·o·lent</a:t>
            </a:r>
            <a:endParaRPr lang="en-US" dirty="0" smtClean="0"/>
          </a:p>
          <a:p>
            <a:r>
              <a:rPr lang="en-US" dirty="0" err="1" smtClean="0"/>
              <a:t>bəˈnevələnt</a:t>
            </a:r>
            <a:r>
              <a:rPr lang="en-US" dirty="0" smtClean="0"/>
              <a:t>/</a:t>
            </a:r>
          </a:p>
          <a:p>
            <a:r>
              <a:rPr lang="en-US" i="1" dirty="0" smtClean="0"/>
              <a:t>adjective</a:t>
            </a:r>
            <a:endParaRPr lang="en-US" dirty="0" smtClean="0"/>
          </a:p>
          <a:p>
            <a:r>
              <a:rPr lang="en-US" dirty="0" smtClean="0"/>
              <a:t>adjective: </a:t>
            </a:r>
            <a:r>
              <a:rPr lang="en-US" b="1" dirty="0" smtClean="0"/>
              <a:t>benevolent</a:t>
            </a:r>
            <a:endParaRPr lang="en-US" dirty="0" smtClean="0"/>
          </a:p>
          <a:p>
            <a:r>
              <a:rPr lang="en-US" dirty="0" smtClean="0"/>
              <a:t>well meaning and kindly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bi-, bin-, </a:t>
            </a:r>
            <a:r>
              <a:rPr lang="en-US" dirty="0" err="1" smtClean="0"/>
              <a:t>bino</a:t>
            </a:r>
            <a:r>
              <a:rPr lang="en-US" dirty="0" smtClean="0"/>
              <a:t>-, </a:t>
            </a:r>
            <a:r>
              <a:rPr lang="en-US" dirty="0" err="1" smtClean="0"/>
              <a:t>bis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normally functions as a prefix</a:t>
            </a:r>
          </a:p>
          <a:p>
            <a:r>
              <a:rPr lang="en-US" dirty="0" smtClean="0"/>
              <a:t>two</a:t>
            </a:r>
          </a:p>
          <a:p>
            <a:r>
              <a:rPr lang="en-US" dirty="0" smtClean="0"/>
              <a:t>twice</a:t>
            </a:r>
          </a:p>
          <a:p>
            <a:r>
              <a:rPr lang="en-US" dirty="0" smtClean="0"/>
              <a:t>double</a:t>
            </a:r>
          </a:p>
          <a:p>
            <a:r>
              <a:rPr lang="en-US" dirty="0" smtClean="0"/>
              <a:t>twofold</a:t>
            </a:r>
          </a:p>
          <a:p>
            <a:r>
              <a:rPr lang="en-US" dirty="0" smtClean="0"/>
              <a:t>a number; </a:t>
            </a: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RERUUExQVFBUWGBcWGRcVGBQYFRgWGBgYGhoYGRoXGyYfFxokGxgXHy8iIycpLCwsFh4xNTAqNSYrLCkBCQoKDgwOGg8PGikcHCQsLCkpLCwpLCwsLCksLCksLCwsLCwsKSwpLCwpLCwsLCksLCwsLCwsLCwsLCwsLCksKf/AABEIANcA6gMBIgACEQEDEQH/xAAcAAABBAMBAAAAAAAAAAAAAAAABAUGBwECAwj/xABGEAABAwIDBAgCBgcGBgMAAAABAAIRAyEEEjEFQVFhBgcTInGBkaGx8BQyQsHR4SNSYnKCkqIkJTNDsvE1U3Ojs8IVg5P/xAAYAQADAQEAAAAAAAAAAAAAAAAAAgMBBP/EACIRAQEAAgMAAwEAAwEAAAAAAAABAhEDITESMkEiBFFxYf/aAAwDAQACEQMRAD8Aq0BC2ARlVU2qChCAwhClPQPosMZWJqT2VIBz4+1JgNn3PIc0W6bJtFCsK5+sXomK+EFSixvaUJcQ1ok047zeNrOA5FUzCyXcblNMFCzCwtYEIQgBCEIDph6Je4NGpMLWrTyuIOoJHonbo7hpeXHdYeJ/JceklEMxdZo0FR0ed/vSTLeWja62bUIQnKEIQgBCEIAW3ZGJgwLEwYB8V1wWDdVqNpsEucYA5/hvV0bF2NRbS+iPbmplmVxiA5xBl370mQeQ4JMs/j0bHHakEJx27sg4XEVaLrmm8tmIkbj5iD5puTlCEIQwIQhAdgVlYasoGhC1IWwKCgO2ztnvr1WUqbS573BrQN5Kv7Y+x2YGh9GYN93b3k3Lvngol1Y9GxQp/TKgBqPaezB+yw6u8XbuXipi+qXmZ4QOHzKTKq4w5UGjyNjOhXn7pv0d+g4x9ITkMPYT+o7QeIMjyV/YZ/L53WVcdc2xCRSxYJP+S4RYC7munzI9FuIyVUsQsoTJtULJWEAIQgICY9GsCQ1oi5l3tb7kydLaeXG4gcKjx6FTvodhZIG4Bo/FQrpuI2hiv+tU/wBRXNw3eVq2fUhjQhC6UQhCEAIQsgICadXeyJLq5tE02cJI7x9CB5lWTsCi4VJdcXIIHL8YTB0a2d9FwzGGST33zaHPAkcogDxapbsctiMwkEmLac1yb+ee3RJqIp1s9HhVoDFtaRUp5WVIBM0zMOP7p9jyVQQvT9Si2o0seAWuBa4bnNIg+xK87dKNhuweKqUT9g908WG7T45SJ5yunGo5Q0oQglMTQWJQSsIGndCEIaE79F+jz8biGUm6G73W7tOQHOvwnTimhWP1eYJ1Ci6rEvrw2mBY5Wkz4S6P5Qlyy+M2bGbqxMcWsa2m0RlEeDQLBJGVxNjJM+g/Oy5VZqXN738rTbULYn5HqkULaL9SdfuuumMwLMVTfQcJa9uU/cRwINweKT03EtLrRpBBnw9UppDLDhqUS/6H/XnHFYc03uY7Vri0+IJB9wuKm/WxsUUcZ2jGZWVmh8iMpeLP00P1T4uUIVYkwQiFlCGNV0ot7w8R8VrC6Ycd9viPiFl8atvolhT2bXaS8exAVe9O2xtLF/8AWqfFWv0UZmFIR3WhhceZ0Hmfiql6Z0y3aGKB17ar7vJHsVy/4/7VuX8MkLC2QQutBqswsgIQGAFJugOym1sTmcJbSb2kftSA3dxk/wAKjatToFsYU8IHluV9WXOJickw0DkdfNT5ctY9Hwm6dBmqZXESOH2Z8z4eaMOHipma2IIzAG8Hf880oxOL7SG02mG/a+yPLUpS2gSwyRII+rbMD3YvwmQubGLU+7OxLqjYdYjdpI4+igfXJsLO2liabfqDs6kTmjVhPId4TzCnGDBaJmw462/BcsLRGKbWY6xIfTP7rhG/xldEutJ2beciFghKMbhXU3uY4Q5pLSDxBIPwSdVSYIWFstSgO6EICAVbLwJr1qdIWL3NbPCTBPkL+StilUDaopiQ2nDWgDRrRb1sVGerPo8ahq4jdTGRs6ZnC5niG/6lMK2A7OoXnvTcm4FheJ1XPy5ayi/HOiujiLOkeCzUq30t5i6T4WsXAkkkAX5DUeyVUw1w1Ej2+bFbjflNi9VvjMT+jaSdCS68HcfWbJLXxTnPaSYuLbhAC3qVahzANG65N93FafRyT3oMbvdQ5N5X+VMdT0i6w8AK+zXvgl1JzajTwGbI6ORDvZUqvRRDcRTqUHiG1GupcQARE+N158x2EdSqPpu+sxzmnxaSD7grrwvTnyhOhCE2yBdcMO+3xHxXJLdjUc9emOL2/FZlemz1ffRLBDsnDfkYPAjf6geiqXrUwhZtOqSIzhjx5saD7gq6+jTYo59MxMeA0+9VD1x1Z2gOVKmPd5+9R4ZrGK8iCIQhWRCEIQDl0c2X9JxVKjoHuAP7ou72BV046mGPESA6IEwAGiMo8lAOqzZZNV+IIkU4Y0ftP1Pk3/UrP2pSDqYcYBGnORdc3Ld1fjnRvoYcBhfEmYhom0zMcV0xeDJbYkSQ6BuPEcjE+SVbNohoA1z7t2hIC2lxaQ4NkyR4RoLahbjOu2011tomS3Qkk75iZ8DbXwTxs7aAa6MuUCJOs6AaayN/gkr9nE1GubEBrZB38Z9PjxXSswljiwAO4HfDhPlEppv1is+tnY4p4oV2/Urj/uMgH1GU+qgau7phsY4zAVI/xaR7UD9wQ6PFk+YCpNwVsallNVoiEIW2ldVs0LVbsC0Lt6sMCBs5pj/FdUcb6wS0eFm+ycOkQHYAyLEd4i+oEHxuuvRZ4dhKAYMjBSa2CHNIdlAcb63DjO+Rqk3SPBOqgtEDukEeBER8VDPy6Xx9ML6xbF7TldYj14pZhqj5idzZMaxe3suf0d7qRBEEkEGBM6eYhKsNhQ3vSTYCw0IiRy/JcmEu4rb0U0rASbn0nySOhV75a0Qby6TqRImOP3LvUrGWgNnWZ0A/GJ8kMcGiNCbnfMmb84V/lfInr9dtnPex7WvIuDcG/wCfmql6w8J2e0K/7RFT+docfclW1nMiLC0X99OCgHWnsUNczEtcXZ/0b9IBaBlPmJ/lTcfXTOTubV+hZWFdAJz6NNnFUh+0E2J46IicZR/e+5Jn9abH16H2Uz9BTAOg1OuqpPrbrZtpPH6rKbf6Af8A2VzbArE0YIs0wI4DcqP6zJ/+TxM/rN/0MWcd3jD8iLIQhUSCysLvgcK6rUZTb9Z7g0eLjAQ1cvVzgBQ2exx1qudU8icrf6Wj1TjjsXncAdJiBe/ExuuFvg8L2OGpUS7/AAmBhMakCLTu4LlmytLo0bDZ1PPx0XHllNujGactnV3UnDOc8ECBblYaHVPVVgdlg3aczd1uCYcMRlqPNywNO4zIMepCX4HGF7wx1+7PeHwPgtwy60LDtRYW79BB4QfwTf8ASD2hEAsOhBuD94SjEYxuUht415RwSfAUZvprPjZUt/IU77LwoAFtRf0jevN21cP2daoz9V72+jiBbyXpXDjLoqD6w8K2ntHENYZGfNrPee0PcJ5Oc5WnieSMoQhaR1AT10T2QMTiqdN31JzPP7Dbu9bDzTMFafVXsnLTdVc3/GkNcf1GEAjwLj/SjO6hsZurAoOitl3CTyuBA9k37ckPNy1oZdw1EXB+IS1gioHeAPkInn+SztGi0l2awc2J4bvzUfzS36a2MiW3kATrvAPxK1pggW/3+YK3osOYOJnMAJ4uHx/JdsMMwkbiZ4yNB6pI1wxDcoyi5Az7jrYzwN7eCQVKgpObN89p3Aixt5hdabstY0zcGCCJ+reD8RC32iGZHMEEsOaSRMmxjy0HJbf/ABjjh8WZtJAcb6xz5BI+lmGY7Z2KsDDWuBNrh7b+PxRhGkBwiLjd87oXfbGyH4vBV6NE94gG/wBotcHBnKYgJp2xR5WFvWplri1wIIJBB1BBgg+a0VkAn7oQycYzkHn+k/imFSfq9YDijP8Ay3R4ktHwlT5PrT4faLv6P0gKQIP1/rDcHDePEfcqS6zXztPEReHMHmKbAri6Kh2d8mAGju8Tx8reqp3rMpZdp4jm5rvVjUvDf5h+T1FkIQrIhTHqtwIqY4E606b3t4ZgQAf6iocpx1U4Z30o1SP0bWPYTe7nRDRxOhS5eGx9WFicQ8PALQb6gnyPjqtMRUaWNbU1N53i9p8iEvqNbnnhoDx5qOY+uS/TugkWjXfI4aLgt06YctkUGhrmkQHwwHTNlktPI6rTBg9qx8nKSGEcDBDs3DQJF9Nk3cI3xMg7iPOU47Nyl5MmCdLyHcfniqYXfrKdNoUIzAW0NhwW2Es1tiToTbULFXEyWk8DzEa+RXWk6W3kDWRHsrT0n4cqFTRVR1v9FhRqMxNJrWsqd17WgCKgl2aBbvDXmCrRw14Pnbhw+CTdK9hDGYOrSNyWlzOVRoOX8PMq0JXm5wWq6VGrmtTKGL0F0Y2e2ngsOy9qTHX1DnjO73cVQWEp5nNaBJJAjjO5el30cuggQBG4W0+5ZkfFwNAwTN9dLTHBM+I2hJbIsB3/ANkEwQOYsU/F1kzUXBrnN+yXNE8fXx9lLKKxx2TQIFWk43Y7MOYMfdI8SulVppdoblpaPEOMa+UepRtDNTuyMx3eE7+bRCT7Rx808s3eAHAx3RN3fAWWSfgpDScXkPFSdbAQS07r6XWzqWvPXXeEMYAWNB1nQWjS/ESlTKYsdNbG0XI/PwhZjNC3ZBh8GSCASP8AcADknXB4d4DezcJm53W3b7JDT71N0WLnMjcSJk8t3sn3ZtKQ2BB36a2W9VigOlDwcZiCNDWq/wCtya0q2k7NWqHi95vrdx1SVWRoUx6tMPNeo/UNZHm4/kVDlMerWpFd4/WZHvP3JOX602H2i2OjtYCrlMkuDoO7Wf8A1KqPrTH951v/AK//ABtVvdGMLdzz9kkc5dBPp96qHrTZG063Psz/ANtinwT+VOX1EkIQuhBlXD1bMY7Z4yjvh9QOO/NII/pyqngrT6qqjhhakXArGfAsb+AU+T6qcfqSVw7tDe0cbc7Jm2o8y28EtuBpwT7UIIIvM+HkmnEibmLDfz1XBXSQs7rrRJ70Ru5yn2q8RTIFjLDBgiQC0zrY280z0W5nyNAnTCO1E2bG/wCeCfG76ZYVPDob5HnEfPontze5yA902M1E/MJzpnukbtR4aFdeESybUZgH5gpZQr3A8Pn2SSk60FDHwR4qhaojp1s/scfiWDTtC4Rwf3//AGUeVg9cmGDcc1wBBfRYXHcSC5vwaB5KAFamfeiGB7XG4en+tVZPgHAn2BXofEv7p48FTvU7s0VMcahP+CwuA4l3c9pVq7RrkPPzuHoltPiK1fK3jHuU3ZrCqD9rTcGz7GSirVtrafb5n1WtbEd2BAbIseAP5qVqjfMXOzHiIj5vdR/aTg7EPaRZ0ReLti/sfVOlZxpmJkz6B8w5afQ5qVH6yZaN4vu4FJTQnY0Csde7Do55B+ZTm5ndmJsHR8fOE1NxgLzOrog7nNE+h4pVRxjiHDTS0biI+fBbMpfC60xR3RJG4+v4pTTxjmOa3f3RcweV0kw9LWxAtBHh+KWNZYEuLhIBB3i49pHots1AonbhacTWyCG9rUgHcM5gJCu2LnO6TJzOk8TJkriroBSzq8J7cxy+DlE1Kur139oI/Zn0lT5vpTYfaLu6OVrOadxB9bfcFTfW5/xOp+5SnxyK2uj5PaHeMs+ciFU3W9/xOp+5S/0BLw94n5PUKQhCuiyrl6raDfoALd7359frC3plDdOaplWx1UVHfRXD7JqnwADWzvtJU+Tw+HqUuw2YneDpO4Jv2pUa2wGY8I0809Pdf53/ACU2YihfNvk667lxZT/TqlJMLhso71nEan2mFjC1sodIg5pIO8fM+i6vbIuuLqepOo/KE0jN7Oez8VeDEGQ3jYW8zqnegNGG2seOvxUSp1fItHq4b+Sc8DteLOGYXI4hwE6k23q+HJJ1U7DnXrEX9eRXbBt7S4NrT43ITdWrirTflMOzE30sN3Efml2xz2bGt1kieNxP3qsu70WxBuuumcuFJG+qJ/8AzsqpKvjrO2UMTs97gRnoO7TyAh4/lM/wqiYTpVPep/HintAA/wCZTe0fvCHgf0lW66jLT4kT8+C86bG2mcPXpVm603tf4wZjz0XoLo90lo46j2lEkQYcx0Z2G8AxrbQ71h8a4uwsgWgyfVJTQi19bDx0+fBPTwBzvZcX0Q6BHHyn8QksPtGcS/u1D9qXNubQQS0/zBO2GZadCWZr741J43A9U29hBBOrHlp4SCT5iPil3bw0mLDQbxDi23KwUZPTmnG4ec2UcXNE3H6zRx3kfmsdoZp6d5hHoQQnN9IMed/HhDzbzER5pDi8BlqENcGggkiJLTwE6TAS4z4i9lFF9jJtp5z8FvtGp2eGxDwe8yjUcOTspMjwW2GwQg5nDcRzvf8A2SbpGGsweJcSBNKoLGJzBzWjnciyrIT8USVhZKwroBSfq+eBiiDvY4fBRhSLoIf7Y3mCFLl+lPh9ouvo6/vz+wfO4VSdbbwdqVY3NpDz7Nqtbo8f0ggaZm38NVUfWkP70r6as0IP+W2xjQ8kn+P9VOX1E0IQuhAKzOp/EkjEUjdv6N/n3gfUR/KqzVi9Tzu/iGz3i1jo5BxB5/aCTP6nw9WRiKIi2nwTSzEBxIdEnT1Thja/dIKaKTbkmxEjnBA7wXHfXTCivT3bzC1xLbwZ0Hmt8BUDmsdNwSOF7W95WcZT1F7C3lp4qs82UlfgQ6LnX0hchhYIgxeR5fBO2GpAsHnKSClLtN/kdEXHpmySo8sdwJ9vkfFPWy64rG5h0esfekOOwEumfmRb3KSYbAvHeaeYPgtkuNHsK+sXGCls6qTGaoQwcS4iJH8IcqMzKb9Y/TJmLbRpUzPZl5eR9UvsAWn7QgEz+0oNK6IhW6mvVVtY0ce1hJy1gaZG4u1ZP8Q/qKhSlvVhh2v2lQDjGUueObmscQPb25oZF2vt6hbMb8UYr31jeQPvWtNpIg6GPOUqphx9MDtG/rkvbyIEHyMIoTaZEkt1iC4Wnzn0WMTULq4DgCGu8LwPUAiPNd24ee13gjMAd1yJ9QLeKh+qE+CfmzUzExmGurDBF+BGnNGIp5YcLzl8dPuhcqlOHkgkCXVAdTIsR/ElHb52NDmw5p3RfUBxjiL+aL4G2EphwIi4MhRvrS2p2WDFETNVwF4+qwh5/qyp8FciS0RIMncDrJ8wqw6x9rCviGah9NmR4kFodmJtB1vfw5J+O7Jn1ETWEIV0ApF0AbOOp+ajqkPQJ8Y6lzzD+k/gp8n0p8PtF17BYe08iTzBgBUx1j0Mm08UONTN5Oa133q6ujZIqPaQYy5g7d9a7D8R4qp+uA/3m+0fo6Xn3fn0ScH0Py+oQhCFdEKWdWG0+xx7AdKodS83QW+WZrVE0o2fWDKtNzpyte1xy/WgOBMc4Fll7jZ1V+Y9xiYiJI3yRuum2lTNRsNMumINmtjeQPROOIxIxOV1F4LHAPLx9UN58587JG2q1oyUgcoMuP2nm9+Q4Lht1e3XPGThuyDWi7RInWX6n1PsF0e3Q/rCQL/OnwSuvWa1oYZdml1o7oMQfHkk9SkCz9G4EjTw8NxVZ50VtsowHDcfkrpTw0O4QTb0hJ6NUscQW3JDTExeL+hTy1rXHMPD/dVw80Sk+KZooj1lbSOHwQptMGu4tt/y23f6ksHqpxXom3zZQTrl2d/Z8PVB+o97COOcZgf+37p9dlt6VI4rVbOWspknVLNl7RdQqsq0zD2ODm+IM35bjyKRSsoD0vs3HsxNOnVZEPa10i8SBI8iCPJabSxLvqUheQ0viwi5I9D5qteqHpQ5tb6I8zTeHOZJHdeBmIE6h0acVbZoDdxS1WVHMTs40+9reRO+wsTzv7JVhmZw+IILQAef1vQg/Hkt9qVBUHZsPi4ctw4/kuGzX5HZTADZsJAAsRY8lLXZyWuyGNJ0ceE5SSS4TuEg/JSVzXZxkEgEZhIkA723uDPqE5bRrbhYAyOYO8cjJ9FwwVUE8JERzJ4+yn+mLRg+4NBGs8N8LzztXE9pXqPiMz3OjkXGFdtXbvZl/aAtpFjxmEnKIPejdb3KoclWwu0uQIKwSiVVJiU/dCR/bqHJxPo1yYU+dDMUKeNok6ElnhmBaD6lT5PrTY+xemwHEuj9mLcon3lU/wBarv70r+FP/wAbVbHRuqe0dbe4a7rHzvKqLrOqA7UxHItHpTYpf49/hXmnaLLBKJWF0oNpRK1lZQFz9CcV22y6TRILXupW35TmBPk4JwwWFLXQ8yTvPD8J3ckydU9YHB1GjVtRxcJ0zNbl9cp9FI6lYEncbeIHn4rhzk+e3Xhf5audmJOk8eGnz4Lk5xIM7vVdCQ03sAI03Wt7Lhn7xIcI3+PimjK6vBfTfMkiL6HhM+S5YPFODhBNyBfTmlLXWPEj46pM1kERug+hT2dysSPZOIL2knQ6DhuP4qret7b5dWbhQZZSh50ntHN08mn1Kn9TbTcPh6lV0xTYXZTbM4RbzJA5SqF2ptF1eq+q8y6o4uPidw5DQeCvj4lkSuK1QShMm6LMrCFugXbI2i6hWp1WfWpva8cJaQYPIxHmvR1HFDF0KdSmT2dRodY7jqzlBBB8F5jBVu9S/SDM2phXumP0tMctHgeZafN3NLlDY1NNoUX02zSALps0ixJ+zAI9ZsmPbeJqtL5YIkMJAddndzGCZIu4CNw4qWbQw4ex0iYuBYGeROnioftPZ7paXMF2w8xTIzkaxqBMaW+Knl4rDhQxwrUml4yPABjgYu1GElrHk6h148Pn1Uc2VRc1kODQSSbACRuzQAJghO2FxxDcpgXAJOnL8FK5dnIOnWMZRwFQn61Qdi0H9v6x8myfRUsVPOtbbva1aVDTsWkuFvrvjh+yAf4lA1fCaiGV3QhCE5AumHrFjmuGrSHDxaZHwXNYQF+bFxpAY8XzOBHMOgxbdBIVWdZlPLtPEc3NPqxqs3ooc1LDZt7aZ84Efcq06z6wdtTERuLW+bWNB91yf481t0cvekVQhErrc4QhCAnXVbtUU6lakf8AMYHDmWEyPRx9Cp7g3Oe1xeGhwuDu1M6aqlNjY7sa9KodGPBP7s97+klXuwASJkOgiIgzofO64+bH+tujjvWje95cZJggRpfxXNtQA/Wbz09V0x72NMamLweHwTVVcA4ZgXE3sPcqXavSQ12QJHIeJsklWrlAJ0PK3guGxtp1HO7N1NzWRYuNp5c06DKKbszmgNBdJizRc+gDiumf1Np3pCesTawZQbTY4zWgkcGMM+5y/wApVaEpx2/tY4mu+qbAmGjgwWaPS/iSm6VbGaiGV3QhYlYzJiuiEITAJx2DtqphK7K1IgPYTE6EEQQeRBITcSgFAeotjbVp4rD061O7ajZjgdHNPMGR5Jm2jDnPAgFhjxabn0kBVN0A6fO2fUyPl+HeZe3e06Z2ftRqN48BFp19pUa81aFRtTP3muHAWymRYi9jdRzmlsbslFYXBBB5RY/gmnpdt2jhKDjAdVeAGM8jDiB9kX8SISfHdKqNIuFZ2VwBIaJkkaRGhPE2VYbb23UxVXPU4QANA2SY53Jukwx323PLRJiMQ6o5z3ElziXEnUk6lcsyCVhXQZzIzLCEBklGZYQgLt6KVe2weHgwcrWyNxYS37p8lT+2Me6vXq1Xa1Hvef4iSrA6qseHUn0ib035wDwc3d5tPqq0eVDix+Ny/wCq53cjGZYQhXSZlGZYQgNgVYfQPpSXsGEe6C0fozOrRfIeJG7l4KulvSqFrg4aggjxCTPH5TRscvjdrtq0uG7iubmmQRrzFo9Uh6KdKmYtneysqg95gIvp3mjUg3txCeqjLmNPguLV8rpll7hKWPk96bWb3fAQdyjPTfpQGUBhmt/SuAL3HVrZMt01dHoSnPbvSilhQ8Pbmqx3ad7yLOJGjd/l5iq8Zi3VXue85nOJJJ3kro48f1LPL8cnOWqELoRCEIQG6EITAIQhAYJS/Ze362Gzdk6A8QQQCJ/WE6OHFCFljSPEYl1Rxc9xc43JcZJXJCFjAhCEAIQhACEIQC/ZO2qmGz9mQO0YWHkDvHP8UgQhZpuwhCFrAhCEAIQhAZa4gyLEcNVIaXTvEikacgkxDzOcfc48ysoS3GX1stiPVKhcSSSSbkm5PitUITMCEIQAhCEB/9k="/>
          <p:cNvSpPr>
            <a:spLocks noChangeAspect="1" noChangeArrowheads="1"/>
          </p:cNvSpPr>
          <p:nvPr/>
        </p:nvSpPr>
        <p:spPr bwMode="auto">
          <a:xfrm>
            <a:off x="155575" y="-1790700"/>
            <a:ext cx="4067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0.gstatic.com/images?q=tbn:ANd9GcS6ftnmJ-SJoU86egiIbWoOAz-LMQGD8xfSHk6lvi8yUPrV73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222" y="304800"/>
            <a:ext cx="4564671" cy="2286000"/>
          </a:xfrm>
          <a:prstGeom prst="rect">
            <a:avLst/>
          </a:prstGeom>
          <a:noFill/>
        </p:spPr>
      </p:pic>
      <p:pic>
        <p:nvPicPr>
          <p:cNvPr id="3082" name="Picture 10" descr="http://www.visiontherapy.ca/catalogue/how-bifocals-work-DRMK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50" y="3467100"/>
            <a:ext cx="3560750" cy="2933700"/>
          </a:xfrm>
          <a:prstGeom prst="rect">
            <a:avLst/>
          </a:prstGeom>
          <a:noFill/>
        </p:spPr>
      </p:pic>
      <p:sp>
        <p:nvSpPr>
          <p:cNvPr id="3084" name="AutoShape 12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16" descr="data:image/jpeg;base64,/9j/4AAQSkZJRgABAQAAAQABAAD/2wCEAAkGBxQSEhQUExQWFhUXGRobFxgYGBsbHRkhHRofGhoeIB4cHCgiGhslHBseITMhJiouMS4uGR8zODMsNykuLisBCgoKBQUFDgUFDisZExkrKysrKysrKysrKysrKysrKysrKysrKysrKysrKysrKysrKysrKysrKysrKysrKysrK//AABEIALABHgMBIgACEQEDEQH/xAAcAAACAwEBAQEAAAAAAAAAAAAABgQFBwMCAQj/xABJEAACAQIEBAMEBwQHBwMFAQABAgMEEQAFEiEGEzFBIlFhBzJCcRQjUmKBkaEzcoKxFUNTg5KywSRjc5Ois8IWo9FElMPT8CX/xAAUAQEAAAAAAAAAAAAAAAAAAAAA/8QAFBEBAAAAAAAAAAAAAAAAAAAAAP/aAAwDAQACEQMRAD8A3HBgwYAwYMGAMGDBgDBgwYAxVcU01RLSTpSSCKdkIjc9j/oSLjV2JvvbFrgwH5xy/j2vy2fk1v0hG3163MoN7gNplJut7fs5FBt1xp2U+0YShbCnkB2usrRuSeg5ckekfhI2Gfiyio5KaRq6NHgjUuxZSxQAbsthqBt3XfH584s4Xy9Cz5bmAv8A2MmsfgsukC29vHa3dsBu0fElS3uZbOw8+dS2/wC9f9Mcps7zAG30Knj/AOJVMSfwSAj8z1OMP4G4+qElSN3Zzey62aTt2LsdFrXuNrXFt7hqoc/nqqiVJqsIqkAyMAVXYX0RxrZ5VN1uTZTvc20kHyo4nmiJM9TRQAC9nRz3t15ynrtfTbDDw9mjVMbOVAAcqrDVpkAt411qp0kkjpa6mxYWJWchqsopADHKHkAsZpQ8kp7m7stxc72Fh6YaMtz6nqDaKVWby3B8+hsT0P5HAWWDBgwFBmnEWiRooghZBeWWV+XFFe1gWsSz2IOgDYEXK6lun5/xdKI3ajqzVSp8NPCggYnwhFkZZNUl2DhFcs2kgWuMOOacKQ1B+suyai/LZIZE1MLMbSRMQT6H5WxOoMlhhOpF8VrBmJYqO4W/uL91bD0wCBHk2ez3d5KeAN0Vp6hnHowiZY7+qgYq63Ns1olkkWop6qKP9oImlJTxBTeSRXRLb3DNcb+WGLjDipEkkidVlVCyCmEgVpGCBg817Back6LE2JI2fUFFNkuQ5hmbrJXOsVKv7OCIWiFxbYEfWMB0c3UXBUtuAFnF7SGjiR6ladAyg+KWS4uOh5MMqntvqU7nwi27XwtxPDXIzQsradNyjal8V7WJAPUEWZVO3SxBKz7R0p6ejFHDCokmF4UVBpbklXYOem63G976jfuceeFc2cxSwZfSxKwdnLBQsUfMZiAVUrrZLFCAQbKPlgL2h4jklzWoo1ReRBCrM++rmMVIW97adDdLXv3wz4W+EeG3pXqJppOZPUMGkIAsCARt4RtawtbYKOvUsmAMGDBgDBgwYAwYMGAMGDBgDBgwYAwYMGAMGDBgDBgwYAwYMGAMGDBgPjC4sdxjj9Dj+wnl7o/+Md8GAWJeDIZKp5qhIp47HlxSRBhGW0a7XJBuyFul7u341HGGbSQVVNHSRo8cbL9LRI9RRGZVS9kIUaNZCgqxIXqNmfsZl7ZOGIP6PqqmOH666M7KzAt4gpJANmAvqsR2vgHfKK6kq1ZoDG4VtLjSNSMOqspF1a/YjCz7UaBIaRqqECKdCg5iAA6SwU36atF+Yt+jICLb34twuOXFmGUiOnneIMU92KUOuoBgLjYm/T8j4hBzCc1Dx/0tWUkEMb6+SJYwZSOgZdbWG5B8RuCRYXuA0jL5GaKNnFmZFLDyJAJ/XEjChUe0zLVtaoMhPTlRSyfqqEfriqn9rtMAxSmqmC9SVjjH/uSBretsBomDGUN7Wp5CBBQDf7cxJ623CRnr88RX4uz+a4ho408jyJOn70jgH/DgNVmyuB5FlaGNpV92QopcW6WYi4xMxkUWV8RTkc2oaNTe+gwJbytpUtjk/sxzGVLVFe7Enc8+eTYncFSUXYeX5YDQOO54BRVHN5ZIikKB9BN9BAIDdx8vzxnPs1namzDkx7QzO9iQbSIY3lUxkMQwR1sHAsRI25NrTqf2Hwf1k5bz0xKu/mDqJ/XFHwxCKWoqI2UB8tqIFDhRqeneQoxY21ba1lO9gNrWFsBu2DBgwBgwYMAYMGDAGDBgwBgwYMAYMGDAGDBgwBgwYMAYMcKysjhXXLIka7DU7BRubDcm252xTVHGFMtwpeQj+zRiD8mNlb8DgGDBhZXi8MLrTTn5mIfhtITffpjweNVU2emnB8hyifnbmXt64BpwYpKfiqlbrJy/PmKUA/jI0X9L4uUcEAggg9CNwcB6wYMGAMZH7Ws8qDM9HFIpjZEMigA6LnYOCh5jOR4VVvmturT7QeMxRryISpqnUsL+7Cg2MsnoOw+I7Yr+DOCbQvNPq50qPo5nvrzFIaR+/OYHe/ur4RbxYBJ9n/BiZnCXaZgsEhj5MmuQLpAsNLSadIBAFvLD3Q+ymkjudTgnqECIPyCk/r3wu+xKoCVmYU9iuoRyhTsR1DXH8SH8cbBgFqLgSiBBMRcjoWdz/IgXxY0vDlJGLJTQj+7U/qRi0wYDzHGFFlAA8gLY9WwYMAYMGDAGMe42gEGeeJfqcwo5YpTbckIV/O6RAX+1jYcZv7bqS1PT1ard6WZWG19iQQPkZEjU/PAOfCte09HTyvs7RrzB5OvhkH4OCMWuE/2dkRrUU6vrRJBLCT1MVQolQnz8ZkF++k4cMAYMGDAGDBgwBgwYMAYMGDAGDBgwBgwYi5pmMdPE8szBEQXJP5AAdSSbAAbkkDAdamoWNGd2CoouzMbAAdyT0woVXFMtSdFEulT0mdSSem6J5bg3byPhtvit5c2aMHnHKp0bUkRNwtj4Wkts0m17A2XoN7tiDxdx/Bl45FOrSTtYBF2dr9NRA8IJOyqL3btuMBdxcNoG11cxeTqdZ1ML79towLbEWHpiFmnGmV0Z0M6Fhe4B1Nfa+pUFvz3wp/8AofNsxjeetmNPHpLLTRjxsOpUqLBSR9q5ubEDD9w57NsqgVZIqdJdQDLJKebcdVIDeEedwBgFRPbJQA+5t6Qfl8eJKe17LWPistzYgwOCPLdb4e+G6NBEYzGl4pJUA0jZRIeX2/s9GPFHlUFQs5lhjlV5pLh0Vh4LQ9x/u7YChy/OMvrR9XImo7toYN+DX8VvQeeJC5LJDd6WQgdSEO2+/ijO1+gGxPqMUmYeyrL6qefko1MYtAEkLEWkI1nwm6gBDGfDb3j0tihrBm+SMDK306lF7SLfmoo3JPxAdzcsuwBYXsQ0vLuJdxHUqI2PRxflt2G59wkg9SRt7xO2OPHnFy5fEAg5lTLdYIftH7TeUa9Sf5dRVZPxDSZpAZFcA28ROxU7bOvY7e8Njp7jYqFHRwS1fOnWQ0u0TyvciynwxC5NoA1w5G2wXoHIC69nnCBmYV1UzSszcwM/9e492W1v2SdI12HxW9041LHxQLC3TtbH3AYnkbfROJyhACzCaMAdRf61SfmAtsbZjFvadTfR85pKsWUcynZjtc+Llv3vbQijbzGNpwBgwYMAYMGDAGDBgwBij43y4VFBUxbXMZK36al8af8AWoxMzzOYaSIyzvpUdO5Y9goG7N6D+WMI4hz6t4gqBTUyHkg35V7Im5HMncXDeYUfhc+8DR7M+I4g9CpkXU9PJTSC9yORKDSs32VaORgCdizAdbDGv4/NvFlFLQciNWAanEkQlkYIWCyCdF0sxJTYFSAv7RRqNjbcM74zpaQKJnvKyhhDGOY+/TZfdX7zWHrgGLBjM6jjfMam4o6MQi9g013fr10KQo9PEwOPIyTOZ/E9bJHcXIURqLnsAFV1t6k9tz1wGnYMZkvAtd1asqSTubVcwtbpsDbHX/05msX7KsnPU+J0a3oeYJCfwAwGkYMZdJxVm9Ifr4IZ1+TQuevS2q5J+5hjyH2iUdQwRy1PKTYJONIY9LLICUc+ga/pgG7BgwYAwYMGAMZ/V3zOrFm/2SBiE8ndbh5SfIbqtvvG41qReceZg0dNyoiRLUMIkI6qG/aOPVUDEfe04Xs5ro8ry7wgACNWIAttbTEnmAzdzfYEHzwFF7Q+MmgEdDQC88hAQC11vtqa+2pj0BsALk2tbF5wP7MUo4ubIwfMG8XPN2EbdbLfcg9GOxYEi4viu9jPDAdJsxq9MlRUll0tZuWh6gjexYbaT0UKO5GNBSU0zBHJMLECNzcmMnYI5+yfhc/unexYJmXVnNS9tLAlXU9UYdR6+YPcEEbEYi5UvJeSD4QTJHc/Cx8Si/2HuLDYK0Yx9zD6luePdsBMPujpJ807/dJ66VGPWcKQqzKLtEdVh1ZDtIot1OnxAd2RMB5oBoqalPt8uX/EvKIH/JB/i9ceMkZY6ZnY2XXPIT6NK8hP5G+Ok7gTwOCCrq6Ag9SQJF+fhRvzxXRoWo6SEjeVYg4+6EDyX9GClPm4wFnkMDLCpcWeQmRx5M51lb99N9I9FGKrOM+hpY566oa0aXjiA6tY+IKD8TyC3kRGp6b4n8T5slLTvI8gjHQOfhuCS1viKqC2nqdNh1xjMBqM8rItC8unjH+zRt4hDGPD9IkF7M5tZFPUj7KksFRT5VVVAra2lphHKRdoYtSrFGbNosLa52A1lR06+FmVcafwRnMGZUSKiqgUaAn9kQLcs7e4R0JFjtteyhwoKSCgp1jXwovndmdjuTtu8jG52FyTsMZNxdStlOYR5hHGYqOqbROn2GO+shfdvuwAuRZx4dVgGh8L1xhf6HITsCYS3kL6o+u+kC467XHwElqwl5/CZolniIEqEEN99RdCbbWI2PXa69zhpyquE8Mcqiwdb27qejKfUG4/DAZz7dqMmCKUNpI5iXHmQHXftYI354fuGcx+k0lPP/axRufQsoJH54q/aRScyglHcFTsL7FgrfjpY74rPYvV68rjS5JgeWI36+Fyy/8AQy4B6wYMGAMGDBgDC5xhxhDl6ePxysLpEDuR9pj8CD7R8rAE7YovaD7SIqK8ULI0+4LHdYzbpYe8/psB8RGyskcGez2ozR/peZNItO7a1jY2km+8x6oltu1wBpCjScBGhp67iKfULpTA2ecghQNiUjUnc7eu4BJ6Y2bIcjpcspuXCqxRICzuxAJsN3dja5sOp2A8gMWdLTRwxqkarHGgsqgAKoH8hjOa6tkzioVIr/Q0YEXFhKRYiRgeqA2KKR2Dm90ABR9pFVJVzS1UDMaeFAyJJGfEyg3kW1mRNO4JNzckCxBNrwLV5fDl6VlU6h28LqLXdwACfS66R8Iv+GLX2i8S0mW07UaJz6iVSXQXJVbamdzuRYDUFv2ufMonsoyOlmr2paxeYYNZgVj4H3BuV+Pw3YdiDvfawNje0isq25WT0BZTf6xwFBta5BayggkA3v19cSIuFc/qbGpzBKdbg2hLFh6WUKth8zjQc7h5cSSxrb6OQ4VRYFACsigDr9WWIX7Sri2U33GAyOl9mdVUxpK2b1ILKNQ0nZhsRtIOhBHrbHxOCc3hmZKfOJHITWRIG0rqYqgCl2XfS/aw0dN9tKyGyiaMf1c8l/7w88fpKMGTDU1RL9uUqvosX1dv+Ysjfx4DL6ni7OsuFswolqoR70iAdB1JKKVAsL+JRifQy5bnKMsB5UpuGhlA8RuW2vcHcXsL2G5UG1n/ADYc2SKn+G/Ml/dQ+Ff4pLfNUkGFXjD2YU9S5qKdjS1A3LJYI9txqW1ha3UfiD2ChpswrclZYyjz0o2MRJLoL9YmLG9h8F7HTYEE2xqmV5jHURLLE2pGGx6HyIIO6sDcEHcEEHGX8McZ6mXL81AWRlBimJuHVtlYN3DWuGO5HW+5x6qlqMlqDLGGkgc3mjH9YNhzEBPhlG1999gdtLANYwYjZdXRzxJNEweORQyMO4P8vl2xJwCZmy/SMyWPqsShberWdze3XToPzUYQ/aH/AP6OZUVAp8M0nNe1/wBmtwpB9Y0c287HbDlw5LeozCa+/MnI8rxfU/h4QNvTCrwRRrU5/VNIqvHDTqFDC9i/LYbHyu/ywGsyZTEdJC6GVQqunhYAdBcdVH2TcemObiVAVdRURkWOyh7Wt4lNke+9yNPopx9/orT+zmlj721ax8rShrD0W2PqmpXrypR3I1RH8jrDH8VwEShr1jOjVqi2ALX1xE9EkDeIA/Cx+R7EyMv+pf6OdkteA/dHWP5p2HdbddLHHOqmik2nhkQ7gFkJsD18cRYKCOt2Fx1xWShkQKkomhB+rl1AyQuCdILCyuvwjVpuLqzG9yHvNbwwSoBcwWki/wCG11IH7qmRAB2CeeJ8UkaySys4WOmTl6mNlXwrJISeltPL37aTii4nzFZqORiTFMi8udBvJGshVJSAASbBllUgb6E6XOEDiHiA1tOqFtFGpLS2Ok1s5bU8cdzfkLIdN97mwHTUoQ+Ks3mz+rjjgQmmjciBGuvOYW1SvtdYlBBJ6gEAeJ7DWeGssWji5FOObLe88zCyl+5Yjy6CJfdAUHSDfFFwTw+8MZblNzJANZH1QAHuxhyNSxDf9mGLHxEi+kOUVDJYAuIkHSOFQAPQswNx+6EOA9COOH6yaQFztrchQL/CoOyg7bDc2FyTvio4uoRmNHPTLE5EinS7DlqrjxIfFZiNQG4Ug+e+L2my6NDqVRq6a2uz/LUxLEel8dKmrjjtrdVv01MBf5X64DOPZZmxq6PltGIyuqHSA1hy/FFsxJAC7G5uTfDFwPNpapg7K4lTt4ZQb7eZkV2/jGEPgeQQZ3mcKkhXlWVbgiwLam2PTaQD5AemHah8GbWHSSGYH+7lj5YHls0n/wDDAM2bUvOgli+2jr8tSkf64zb2JVvjr4bWGuOdQev1ilW29NA/MY1TGS8MoabiCRLELLHOg3JvpcSR/KybD5/LAMvFdLVNJoJdqaUOHKIZAARezRqQ5vZUGm4sXLWvbFXknE8ymC0yzwkRDSFHMOsiMjfSbpbUTbvbcsLNnFNW+laeE2lnOkH7C/E34C5ttcBrbi2JEj02X0wuVjhjG3qdyf3nO5J6k3J74CzkkCgsxAUC5JNgAOpJ7DGS8e+0vUfotEGdn8I5ermSX7LpF0Uj4vePUWFiavibiirzeo+iUMRZepBuEQXsHlb9QvmNrkC79wD7PoMtBc/W1T/tJmG++5CD4F/U9+wAL3AHstEbLV5iFkqNjHD1jh22v2dx/hB6X2I1PBjxNKFUsxsqgknyA3JwCXx9mTSulBFuZNLVH7hJCx+nMKtf7iONiwOOPGGfLk1GFhUSVUxtEum5dzYaiBuQPLvYDHPgJDPJNXzC3MPMGoe6GAKL/BEEXburHqTim4MAzTN5swlIMVOWipEJ95l99wt99IYb2+NO64C19nnByQCZq28mYVCsZ2ex8D9Qh6Fd7MR322FsYrMJMqrlex51FNoftrTrG3yeMlflp88fqauohKBuVZTdHX3kPmP5EHYi4IIxjvtmyRjarKDmInLqlUbSwkjTMlz1RiLg3Kkpe6gMwbDllelRDHNGdUcihlPoRf8APtbETIfAr05O8LWW/wDZt4oregX6u56mJsZb7DeKuWzZbMw6a6ZugcHxMB8x4/O5e++NTzD6uaKb4WtDJ/EfqifMiTwgf75sBwnquRJVkC9oo5QPtNZ0sPwjQfiPPFhl1PyII0LX5aAMx72HiY/M3OK3Ooi1VSr2fXr3sbRlJVPr40At5OcSc6HM0U/9qSZP+Gti49QxKxkeUhPbAfcjQsrTsLNMQwB6qg2iXfceHxEdmd8R61fpbtB/9OhtOe0p/sR5p9s9Oib3cLIzSoZmEEJ0yMLs9geUhNte+2s2IUHuCbEKRiSqxU0XURxRi5JOwHUkk9T3JO5JvgF/2gcGxZlBpYiOaMFoZhsYz6n7BsLj8eown+zjiD6bE+W1pBqYr6GNjrW2xHZl0nYj3l/Mv30Vqw3mUrTfDCwsZfvSjsh7RHt7+50Kj+2PJ3geDNqYWlgZVmt8SE2UkC17MbfJh2XAcOCM4bLcxfLp7iGoZmgJa+iS9inoH6g9yQerG2t4yrj+hTMKKCui8LMoOtSQUYDY7AHwkHfb3F62Aw98HZs1XRQTPbWyWkA6B1JVx+DAjAKnCSXGYLp8RkrrDufriP12/HFJ7NKfVm+ags4P1bKVYrsbkAjodiOowyZAmmvr4DteR9O3VZUExN/3n0/wnClkcrwcRuqOqfTKcMutCw2UECwdSGtE29/PbAaz/R8gNxVTfIrCR/2r/rj6IKgdJoz+9CSf+mQYBSTH3qgj9yNB/m1YrmlLHTFNPO3QleUqDt4pBGBseoW7DywFiWqR8ML/AMTx/wDi+IFZKrkrJTJLJ7pWJg7AN1uzBAgtvuRcDa/TA2UhQZKieQKBuqzSqgvtudd2PbbSDf3b44f0bEY7shhp1Gykvra52Fibxg/ZHjJI907EETOY5JZpoZWEUMYjIVz9ItokQKrbqX8UqqLONIZrttbELLookqZVMxpZY9XK6ARoZGVkUI2lnJU6iCQA4CknUcMtZw/eZvoqpTSTShQoXwqkcfMdyFsNTl+W67qfD1KljESOOGeQV9EkwYhCdKyBLXkVkV/dQI13IJINj0BICZR5nWsGeKtWUMV0q6RKVAPiFog73ZbDxDY7+mJ8meZh9mnUbeNlkUW21H6wpv1sLHtvvYc1ybKq0I1OY1awKgM8eoMNvAGRrEDZlt062uMcP/QkIksk1RTOekfM5kbHuY3Yai2x2Jv302wHWnzmqYfWR84hV9yV1Gr4h9WgQra5Gony7XabSZ28erRR04Y2sEqYQTsNmuAb3xWT8DyrcfSasr2+sjmA77o6JbysNWwwRcP1AOiLMVQn3Y2heJjbb3TJcjtsLYBVNU5zytkjQNM0EWunL20nTGhPM0lTpAVrDrrHkbN8tXU/T42+jWk5RKx85Dc7hwSPdAvcE9bHbbCJwVTVL5jVzU6xysHMbNMSquVvYx6F93wq29tiOu4w0NJXNWc4U4MkcTeGJ03ErjcF5POI7EdGG3SwOz19b8NKt+2qZbdRvtc9CTb0+V8+rlnkzAVkUJlljvYQBWRpAgRk1yst1MZN2X3SLXJIBseIeI66ONkamqAGsNVkcPf4FCRqdbE6QN73PXHOkzgQ0SVP0UQBboyXeJg4k0u73CEMRdvXU2o7A4CSvFDRTPUSQSS600RFLBAVsXRW1sDva5uCCjALq1XUxS12f1APjhpkZhI7LZVsd0j8V3faxNgBbc9LttBURVICCMLqZ4wjlhGGK6idId1jcEAgjdjKNlJvi19nNWxWeAiwhcAbgi5uHCkdV1qT0HvHbvgL3hzIIKGEQwJpUWux3ZyBbUzfEbD8OgsNsWmDBgDCv7SKjTQvGP6944D+7I4Ev/ta8NGEX2orr+hR9mme/wDyJEH43kwEHizMfoWRPJuskq2uAAQ0ne1sMXBXDkdPltLTPGp0xqzhhf6xvG536EMTby2wq+1ZfBlMA2SSqgViRva46geu5A8sP7QVPwzRW+9AxP5iYD9MAfQZE/Yym32JbyL+DX1gn1ZgOwxEzN0ljMVXGYwR79w0YJBBIe3h2NvGqggkWIJGJqipHUwt+Dp/q2PjS1PaKE/3zj/8JwH5v4u4RnyuojfZqcSh6WcHwg31hGNyU6dSeoJB97G1cC8WR5vSPHJdJ1BSZLgN5a1t03IO3un8CZ2c5KtRFJFJSuFkBDiF47NfvpchWa+4ZluNiLYxrN+F63JZ1qYBKIVtaV9G3UBJeWzgWAsJCNPjAOxsA2OOpMjxzOBqgeOFgARaSQmKb5r44mHoAcTI6wjXOBrkmOinS9rqt9JJ3spOqQtb3SNiQAc8oeNUqKapUALJIGkmDOY1iZN2YPclbxKoQKPei+9qw1pmCg8xqmPmMumKClCPIijSNAY6ha5BZgqgXW5sqnAMSMlJEXme7MQZHtYyObABV39FVd7AAb9cVsFcJmErq0pBvFDENaJ5FpNonl/isvQXsWaPltJAH5s0c003w64qh1itewjMy2B3N3Fi3kBZRetmT/DSzt/yl/zSjAeS1U/urFCOxYmVvkVXSqn1DtiPmHDgqIpI55pZQ6stiwRRqFvdjChgOo16sSJKqpPuU6D/AIk2n/JG+Pt6s9oE/F5P9EwGWex+dnoK6gkH1lOzWXvck3A9Na/9Rw0eyqr2q4D8EgkX5SAqxHzmilP8WFv2fo8XEWZRkghgzNpUqpZysl7Fjb4vPqcWXAMwTM6hNxeJlt2+pkW23b9sdvW/fAW/E4NPmVPMB4Z05bb28cRLoP4kZ7+kZwp+1ukaBqfM4N2pplc2+KOU6gSey8wMlv8AeeuNN4pyf6VTtGLCQWeJj0WRd0Jt8N9iO4JHfC7ldQldSNHIhJ0ukkZ94qfDNGfKRWBI6eJLDYHAMGWxpVxRzNJzo5FDooGmOxFxdbktt1DlhcdBibVVqxkRouqQjwxr2HmT0RBbqfKwubA5T7Psyky6RspnqEUPITRyFW3R7tdSRoJZtgCdn1e/cDGqxxRUyM3QE3djdmcmwFz1ZjsoA9AB0GA4GEIOfUuCy7gAHRHfYBF6s5vp1e8SSABfTj6B1nn8KoCyId+WLbsbX1SEeV7dBfct6padpHEswtb9lH/Z3FtTdjKR36KCQPiLQ88lMgkCnaMbfemawiX5KzK3T3ilvdIwEPIoyVppmLFqiWSazCxRZElkjjt9xXt89RxKzSkZ5J9GzrHDJEbXtIplG1/MAKfusR3xNqo9MlKqjYMw+QETgf6Y+zXFVF5NFKD8w0ZX9C2Aoxl0VQgcRI9tLtFexFx4Xhk2KhlJsLhTup0HXj1Dw+rpanqpkUN44pLSKO5RkkF1G4NgR8NttjOFKwdxHYSwnVHc7PHJdtDeS6w6j7OhDY9DLEaTgSxkxyDbVYahY7o69GANwVPS5IINjgKulhzGDa8VSlyfE5SQC+yg6bEBe7bk9+2KPiTjpko5WkpHhkKskZlaExiTTdVYlxpNjqswBIXz2w6Q1+k6ZgI2F7NfwOALkqx6bXJU7ix6gajk8tQM+zQMgJoqQ2Rl25z3BufDup8r7L1tzLELP2azxUtIEkmUSoreFyFKki4Ava4ROum4O5GGrgQB1nn2vLKVUAjZIvABsftFiL2NmW4GInESa+XTJZpXNgxsSCdncarkhFv+RU9Ri7m4WpXtqi1FbWYs19rEG99zcXv8/M4DzxbQNNTnQLvGdarYHVYEWsQQ2xuBbcgYSs3aKppjDAAA7pGikiUwl+W+plb4ldgwGrqWAuDhvfh6OGM6Z6iNVA6SsbW8gb3J6d73+WK7J8laXVPeMatQTmx83uPHfUDuyggg2IUN8WAi5hJyo/r0jmiiYxzI4Cg3jaS3LOsMWLIxLOQWANlA1CT7M6B1ilmcAGV2C26FFkk5ZHmNLAAnchRffEyTg9JphPUuJJAhjOhOWrLe6ggszXFzuGHXDJDEqKFUBVUAAAWAA2AA7DAe8GDBgDCR7SJtMlDtfVKy/wDRr/8AC2HfCf7TqYGmikIP1U8d7eUoanJ/DnX/AAwC77VJ9ByaW5CirgJIBO2xOw67X2740E51H9mf/wC2n/8A14z/ANpEJqMljmQAtAUksOgCdbH90bfPGjZVXLPBFMpusiK4Poyg/wCuA8HM17RzH+6cf5gMfP6SPaCY/go/zOMeWzmM3EQaci+0Q1C46guSI1I8iwOPgSok95kgXyT6x/Q6mGlT6aW+eA8z5uyAs9PKqjqzPTgD5kzbYq6nP3nZoIKaRiFDSFjGqaTey3LG+u1rgEadRBJAB+1TIAXiVnIOkTN42ZybBIS9wCT1YDQvrZtNrkOVCnjI2LuxeVt/G7WubkkkAAKLkmyi5PXAYzxBwEsNWvKvG86taLUoG7ICsBBbQxBchWOy6yNkN3LhKeahKUk2kylfqnn1R6gP6oSKHjLJf3U6hgbXBxNzQNNXPNGbrTgBQt7vLCDI4v0I5U7RW+0733QWY89y4VMDABZLjUitbS2xBU7e66kqTvYNcbgYDqtRUgeKCP5JMT/miXHk5lIOtJN8w0JH/dv+mKPL05KoUleOF7cpz4kU9BFNG20ZDeEMhS5GliGtrt2zCeG/Oh5ij+sp7sfmYj4x8kMhwHRs7RfeiqF/uJX/AFjVhgPENMPelEf/ABA0f+cDEjL80hnvypFYj3lvZk9GU+JD6MAcSpZAoLMbAAkk9gNzgMj4OqRLxLmLIQyaVOpTcHSip1vbqcWPCcZObOR/Y1JO9/emh0/LZf0Prio9j05kkzTMm1Wd5GQHuGYvYfLSFt6DF97Loy9RWTHooihB8yNcrdvsyRjAaNhI4qpXopjXRX5RN6lQL6DawnAA3FgFf0AboGDO+PhGAzzizhuDNaa4srr40dbFomNzqXfxROdyPMX2IOmh4U43emqEo87JWSIAQTsbxv21se7EbCQ9BcHSdRZorsily9jNRqzwXuYF3aG/vcsWOuM2H1XVbeENYIPlXBRZtDpkCMCTYE7auhKMN43vsR53G/iOAbq+rIReWQXk2j7jcX1G3VVW7Hfe1huRiLU0yoKeEbgyhmv1OgNMWP3jIqknzbGWLwzmuUvqy+bnxLcCnqALgE3IU3C721EoydBsbYmR+1oRTRtmNDUUzKroCo1ISxQk+LT00dtXU4DT68/XU/7z/wDbbHzM2Ikpj25pVj6GKS3/AFBf0wjy+1vKneBvpDKFZiwaKXa6EDoh7ntj5nHtbysqoSdnYSRtYRSDZXUt76qPdB798A85idEkUva/Lf5SEBT8xIEHoGbHDN50pdVUzKkYA59yACBsHF/jUbebDbchbJNP7Q2zMSRUlM6IyP8AXTq+m9jYAR7XvbfmAjr2xAf2f1OYS83MauSZFuVhsI0Xfa5U6QbWvpF/vG24Rc84pqM7m+i0GqKiRxzqgjeSxB0qPLp4epuNVhth3pKaDLKQIg06F69WF+5Nt5CSe3Vum4U/efBRxrFAouBZFRR5E2jUe81vQ3uTY7jEjh3KZj9dV7MWDJDcEIR7rOd9Um/QEqv3mGsh24YyplJqZgRLIAArWvEmx0Hc+IkAtuRso3Cgm4rq6OFC8rqiDqzGwG1+p9AT8gTiRiBndDzoXVQNdiYySRpexCm43HW23Ynr0wC5xBn8crxQrIEikP7YnStwNRsxsDZNWki5DhTay7t1OqhVCWCAALp6Wtta3a2MvpuHpo35UxdphZoypQ6mkUpPsSAFKCXSGJ0i1ipspcuCYJYoXikQqkcjLAWChnTY6iFNl8RNht06DAMWDBgwBgwYMAYgZ9lwqaaaAm3MjZb91JFgw9QbH8MT8GAQOB6gVVJLTTAB2Da0PwsSVkW3krhlt5JiB7MBEwly6p1STUZsqSOSrRkkoeXshK7Akg2uu4vYS88gagzATrtDOdXoJQLOp8taDUD5pJ3YYg+0LL5IJoM5oV1PGBzUF/rYyNwbehO/nvudIwGmTSpGhZiFRR16AYgCNqndwyQ9ozs0g+/3VD/Z9SNmtcpiFwvWx18UdYHEgbdEHuwnoRbvKOhY+ukAE3m5o5lcUykjUNUzA20x3tbzDSEFQewDkEEC4e6L61uZYCNNobd9rM/p3VbfDc3IbbrmlUUQBLcxyEjB6aiCbnzCqC59FOJaqAAALAbADtinFSCZapv2cKusfyXeV/xK6R6JcGzYCFQxLGKTTcaqmYXNrt9XMAxPcsEDHzJxbZO4AeG1uS2kD7hAaO3oFOm/mjYhVEHKgpNXWJ4Fv6sOT/5/rjvWjlVUUvwygwv8xd4mJ7AHmL6mVcB5MSxzNE4BhqdRCkXXXYmRLHYh0u9rdVlJ645mZqPaQlqXtITcwekhJu0X3zuvxbeIWWZ0fOjKX0tsUbqUZTdW9bMAbd+h2OPGVVnOiBZQHF1kTrpddnXcbi/Q9wQehwHzMcognsZI1ZlvpcXV0v10SLZ0PqpGM99q+YTUNI0MdS0jVf1McUgUuoNg5WQaTpCm131G7jcYa62cZYhkJ/2IbsOppr9NI6tCSbaBulwFBXZM+4PppM6zFszqFK0sW1OjHYAfpc+8evU9ipwFo1MmVZNHBcJJL43NrW2BZiLbEKFv+PfDV7N8tMFBFrBEkt5nB6gubqv8KaV/hwpZpEM4zNIgL08IBmPYoGNl7i8sg09QdCP5i+qKLbDpgPuONVKyi6oX9AQP547YMBQz51OrN/sUpUKCCrKSb9Rbta3S9+m2E/izNaKNzNNHU0MxseZoQCU2sAy6yshttfZgLgMovjTseJo9SkXtfvt/rgMfpvabHDpjlkSSNlurhSUI6+KNjrQWBAVdQ6eJr2DLQcX0FQAUdCSL2Rxq77aH9wen6bYu824TgmB1U9K5vddUKj8yQ1zb0wm5r7KI5b2pqZW+6zRKB5XRTc3+4Nj6WwF5Pw3lsp1PDGT5vFFc3+QGOtPlmW0y3SGNSN9UcaKdvljMan2KVl3ZJAhJuFD619BzDoY/4PzxzqfY/mAK+NGCjdkjj7bgAagX328VsBpsnFlKAREokOwsoaUg/eRAfTcX64jSV9VUnqKePrql3YWPRY1YD1DMwZbC4bCJW8JZtCVEEkjnoVETxr5k2GqMNtbVt272xWV+VZ0rl0gmUgdbRs3cbO0asdh2JPTAbhw7SUqkvE/Nk3BkY6m3sSARsinbZbA27kXwwYwmgq83a37VV0n9rCrgnuGbl3Xbtve22HLKM2qAi6nmud2MVM3K/wAbRsPS409OgwGiYMKVPnczNZZUYgXKcti1vM6L/wAu4xOpszkk8QdRfopUi/a/iF138xfrgL0oL3sLjYHvv1/kPyx6wuy5jI1hqUdjoWRtwQbXC7G3bvjzBU2YqsviN7hnudzfYSSkgj90fLtgGTBiniCX1StpINxeQjcHrYBR/O+JYzWG1+YoANrsdP8AO2Am4MRvp8X9onQH3h0PQ9cd0kB6EH5G+A9YMfCbY4rWxk2EiE+WoX/ngOGd5WlVA8L3AcbMuzIwN1dT2ZWAYHzAwm8MZy0EslBWgKy2t1CMpvpdP923b7LXU9AToGKTinhuOtRQWMcqXMUygFkJ6ix2dGGzIdiPIgEBn2ZZVVZFUvVUSmajla89OOx+0lh4W/n09FeOBs9pqyAy08wkdjqm7MrHaxQ7qoA0r12UbnqaTLs9lo2FLXps1wrbsjjvoJHi8zG3jHkwGsws49nsU8n0vLKg01R11Rk+LcEhhcagfXrfckbYB6zqoaywxm0kxKgjqij9pJ/CDYdtTID1xHz+NY6VYUUBHaGBVHQK7rGQB6Rkm3pjOU4rzTLpdWYURqrqI+fDsQASdkAsSTuSAoNh10jE6X2s5bUSUpeSSHlyl3WSNtrRyIAdGoe+4P8ACDgH3iVLweWmWB/8E6P/AOOJGc0RmhdAQGsCjEX0upDRtb0cA/hhTzv2hZZJSzBKyIsY30i5BJCkgAEdb485n7XMritpnMzEbLEjEnyFyAoJ8icA45ZWCaKOQAjWoJU9VPdT6g3B9Rii4jziHLZPpMzhIZhpkHfWq3R1A3YlRyzYE/sugUnGeU/tArpTNFldA4DyNIGmG8fM3ayDbeTU+oki7nawxNy/2ds8grM6qTLJ2jJFh02CrdevZRve9gcBX6aviWdWdWp8tjYFUPWTyZrbFiO3YHbqWN5xTnAVYsvoEDbhVVf6w9TuOir7zP0HX7IaVm+ftKwoqCO+3urt4T8bt0jjPXUd2vsGNxhg4T4OjpDzXPNqitmlN7KOuhFJ8KDz3YksSSScBJ4M4eFDThCQ0znXM4+Jz5fcUWVR2VRi+wYMAYMGDAGDBgwBgwYMAY8uLgi5HqLXHrvtj1gwEaOksFBkkYgEaiQCbjqQoCk9+m2I8mU6rkzT3vtZ9hta1raSPmDixwYCjm4cBsVmfUO50n9FC2/DA/DMZbUXkJ33JBI77G3h3xeYMBURZCF2M0zjVqGt72t0sbAix3/DHs5SfFeV2DdnA6HqLoFP64tMGAqJMgidWSRQ0Zt4TYqD52I63874iScIxFOWLhfutKht5XilTDFjy63BG+/kSD+Y3GAW04XRAUVLoev18qkWFhYgF/8ArxJgy1AWUwzlTvdpta9hteW/QeXn54uRFYAam2+X5Xtf/XHqQEg2NjbY2vb8O+Aoo8rgVriCS/nqbb/E1gNhsP8A5xz/AKCpVcycjQ+9zyVcm/XfQ23yOLSpo5Gt9bY+i2H6G4P4/liKuWTHrKFt0062P+J2P8sB9EKm6iWNSB8I0sOw2D2H5YJaMBdTzADpqZmAO+24kXffzxzq8okI8L6/+KSdPy8J29LdsRf6AkIAIj2G31jAEk77LGukficB9YxQXOqPYaiSrta3fdyQduvp8sKsnHWXcxQJVMmxDLz7WJsNo42B/HzGL6o4YlY38AFrDS0moAdPEGU/r3xUVHBbWDsxdxYMuhyD6XYSG3qG/wDjAcMy41y+aN4pZYnS+l45OcAd/N2Fj3BIv8rYWP6ejicSUtXCq/2c1SGYeVnVST/eaj98YZH4OhkUCWKS/kiyafmVKlSd7e764r09mlK4K/RJz4tQLSyjSOhCgog67+f4YCwyz2ooYiJ4mKg2MhW6N5+L9mR2vrJ727YlSZpk9UPHChUjdlACDtYujBQene+Fys9ltICPqKhR9lFkYnzuwU2uMV0/slpRYlqhARf6yWIN+KmNWH5YBwj4cyC/uQWt9oH9bk/rjqjZNR+KKFDbfUdWgEebv4VwiUvsvhuLVsmncaAVHy3Jta/3d8T8s9jpMmuKVkG9pNcbkH90Ri34H02vfAN44weRQlDAWB6CCPUB/ebQj5MVv2N8dY+GKqpIarmECdLIwklbfozkaE+QDkdmGKuP2Z5grhhnUoG23La233TNbt/pi4pOC6mPdqiOaw6aHjJ8gDzGVR8lwDJlNLS0iaKdVAY3Ok6mckgFmYkl2uRdmJO+JsFerkBbm4B6bWN7G/lt28xioocmkI8bFB4gV8LEg+TXO34ee3fF5T0yoCFFrkk9STc36nfvgOuDBgwH/9k="/>
          <p:cNvSpPr>
            <a:spLocks noChangeAspect="1" noChangeArrowheads="1"/>
          </p:cNvSpPr>
          <p:nvPr/>
        </p:nvSpPr>
        <p:spPr bwMode="auto">
          <a:xfrm>
            <a:off x="155575" y="-1790700"/>
            <a:ext cx="60769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AutoShape 18" descr="Image result for bi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AutoShape 20" descr="Image result for bi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AutoShape 22" descr="data:image/jpeg;base64,/9j/4AAQSkZJRgABAQAAAQABAAD/2wCEAAkGBxQTEhUUEhQWFBUXFxwaGBYYFRgbHBofHRoaGhwfHB8bHCggGxwlHhgcIjQhJikrLi4uHSEzODMsNygtLisBCgoKDg0OGxAQGiwkICQsLCw0LC0sNCwsLCs3LCwwLC0sLC8sLCwuNCwsLywsLCwsLywsLCwtMCwtLywsLCwsLP/AABEIANcA6gMBIgACEQEDEQH/xAAcAAACAgMBAQAAAAAAAAAAAAAABwUGAQMEAgj/xABJEAACAQIDBAgBCQYEBAYDAQABAgMAEQQSIQUGMUEHEyJRYXGBkTIUQlJyobHB0fAjYoKSouEkM1NzFRZjo0NUssLS8TVkkwj/xAAZAQEAAwEBAAAAAAAAAAAAAAAAAQIDBAX/xAAvEQACAQIEAgkEAwEAAAAAAAAAAQIDERIhMVEEQRMiYXGBocHR8DJCkeEzsfEj/9oADAMBAAIRAxEAPwB40UUUAUUUUAUUUUAUUUUAUUUUBx7W2gsERkYEgFRYd7MFHpc1XzvxF9Eesg/KrFtTAJPE0UlyrcbGx0III8QQDVYPRtg++bz6z+1Uli5GkHD7g/59jB1UW8H/ALVD7U6V0jcqkIYC2pktfQHQZfGpQdGWD+lMf4x/8ajdp9GuzQ4zyyox+b1q3PoVJ5cqQxX6wngt1TVg+lLNdmRAMxsgJuwuoABPzu13cvGrbsbeyHEQiUBluWBUi5UqxU3y37r+VLPFdG4GIi6qYCAuxvPeNhwsF0IkIy3+b6ca8YbebD7NL4fEYdpHViesjmyls2vIrpwsQa0Mxw4La0MptHIrEcVB1Hoda7aWW0dnYSYpJFLIHdQxHWRuU0Bsc0gkDa8ieBr3iMII0vJjJ4xw/aCdF9GfsH3qAMdZVPAg+RFezS42DsuaYdiW8YJGYtm4niLMDfiQR+FTY3KB+PETMO7PJ/8AOgOrbu9CxWSAxSyn5rSFQB33Ct9th3kVnc7eUY2ISACxFwR7EMLnKwPK9eMVuThXw8kADL1i2MisQ4PI3/A6Hgbiq7s7cMYHECbAzSdhVEkPEPcakkk27yLEjs2oBjUVG7J2qZVXPE8TMCcrA8jbjbT1AqSoAooooAooooAooooAooooAooooAooqJ3i22uFjDEZixsB6fr3qG7ZkpXyRLUVQf8AnyT/AElt5H863nfz/pge5/KqdLHcv0U9i70VRJ+kA8I4bnxJ+4fnWjDb9y3zOiFQdQLg+mvGnSxJ6GYwqK14eYOquvBgGHkRcVsrQyCtawKGLWGY8Tz4AfgK2UUBoxeDjlAEsaSAG4DqGAI4EXGh141qh2VArmRYYw54uEXMdLam1+FdlFARu1cSiAKVRmbgrDl3nSqLPLE2ZliMUl9Fw/YbNe3wrYOdSe0COBOhFXLebBuyCSJVZ4wxsbgkZb2UgGxJA/XFWbgb3ST7TWKcRiOVWyALqDlzr2ib8ARbgTagLvsnZZw6J1uaJpLWxMYCEM2ipiEF0J4AMbqTcdk5c1n2bjHJaKYASpYkrfK6m+V1uSQDYgqSSpBFyLMeueFXVkcBlYEMpFwQdCD4VA7LZvlQiYlmgjkUseLI7QtCT3kqrC/NkfvoCxVHbC7UZkPGV2kv3qTaP/tqlbNtTFIJCujEZU+u5CJ/Uwrpw8IRVRdFUBQPACwoDZRRRQBRRRQBRRRQBRRRQBRRRQBRRRQBS+6SUfrYiQerC/FbS9zcE8jwpg1hhfQ6iqyjiVi0JYXcSfyojgaGxII7VhVog6LQJCWxkpj1sgRQw7rs2YafV9qhd6+imZmU4WYyJbtLM9spBvfsLZgRpbLcHvvpj0L3N+nWxDR4qV4ZZMMC8cQOd0tlBtezEdojx1GlrirfuXuUZEE+MJs2qQDs6d8hGt/3QdOd+FVzoWwcMs04ljDMqqyq4zAa6mx0BB4eZp1qoAsNBWqpRRk6smYijCgKosAAAByA4V6ooq5mFFFFAFFYJtqaq+0d9Y8xjwaNjJRx6sgRp9eQ9kel6vGEpaEOSWpaGOnd418ubajOExQOcSCKY9pbANkYMCuXgGUjgdNe6rVvdtrHYyQwJL1mX/MWDSBPAuT27c2YhRwF+VYn2eIZFSVlky2ZwD2QTcWuQAdGU3GnjpevU4bhqcE3O0na9rHNOrJtJZLc+k8RtRFjRxdzIB1aLYtJcXGX01JOgGpIAvXBsaF1xU/WNd3hhZrE5VJecBVv80BQL2F7E2F64OjsxnCq+pdB1bOx5KAQF7RCoARoDbnUzsXt9ZOf/Fa6eEajKnvq/hntyryDraszO0+1LBH+8ZWHesY09pHjPpUlUbgu3PNJyXLEvoM7keZcKfGOpKhAUUUUAUUUUAUUUUAUUUUAUUVA7T284nOHw0PXyqgeS8gRIwfhDNY9o2JAtw1q0YuWhDaRPUVRcZvdjFvlw0GmhtiYnse4/tFP2VGSb+4qQv1UYVRpf5PJJlNgdTG7Lrrz7q2jw03pb8mbrRQzaKV+H6RZ+Ej4RWH+os6E+ljlv5mu7Z3SQ73BwyvbiYsQpv5Bwp9Kl8JVXIKvB8xhUVTY+kKLNlOHxP1kWOReAPGOQ9/dXcN+MGMokd4SxsOthlS58ytvtrN0ai5FlUi+ZU919158JtaSayLBI8qAZrtlbtqQBe2oHE00KhcZZ3zoykAI2bMLAg8zyuLe1S8MoZQykEHUEG4I7wRxFZFz3RXNjtoRQrmmkSNe92Cj7TVQ2p0kwKD8nUy/9Vz1UI/icZm8lU3rSFKc/pRVyS1LuTbjVU2pvzEpZMKpxUi/EUIESeMkp7IHlel7idv4jaLmNBJjD/poGhwy/W16yQfXZRVm2V0cvKFO0Jbouq4aHsRL6AC58dD4mujoIU/5Hnt8z/rvM8bl9Pz54kBjtvS41+r7eOf/AMvhy0eFT/ckPal89F8asWytxJplX5dKEiHDCYcdXEPBrav+taveztmxQIEhjWNRwCgAf/fjXVVJ8Q3lFW+fheGfaWVPcpe2dnYPZkE2KWMXAHVxsSUDgWQInBTfUsBf4jekYkxnkdpHJeQm5PElrgnu4m9MrpB24k08hezYXBdnKfhmxDghVPeqi5PcFbk1UXdPdU4qOadnMccakIfpNoADzy9rUgV6PDTjw1Jzn9Tt/nr49hzVIupNJaItfQkxlGIwjtaK6ysmt3+YV7ghsuYc+HAmnLjsSIo3kb4UUsbcbAX08aUu7+wvkbxYqJEaQBiS0p7QYEEWNspt7aamrRPvaMQI16po1E8fWBiLkBs1hbuYKT3i4515Nar0k3O1rnXGOFWLZsfCmOFFe2exZ7cC7Es5HhmY120UVmWCiiigCiiigCiiigCiiigCldj92PleI2qQ564dlYyFIOaFDGbt8J7NgwItrTRqm7fxi4HaEeKkOWDERNFKeQePtxk95K5lHlXRw8pJyUdWv36GdRJ2vpcpW5m6GIw8qz4wHDRRh+sdpIwLEAJlIYnU8TpytXVsje/CbPbEphlbELLKHiCluGRQQzOL3zBjoDxqob877y4+TKl1hU9lPxPef0K1bD3KxM5DFSi8yxKm3OwsTw5kWrepVb/ld2+XuZQhb6FluXraHSbMBeTAKEI4O4LeN1tcDzFc2G362XiDlxOARL/OEaH8AR6VyP0XNl7KgXGnafu08D7VVNt7lYnD3LR3Uc11A8xxHmRWMKsE9LdzNJQlvfvG3s/BNCnXbIm6+Hi2Edyw8o2btRt4Hj9lWbYm2IsZCWS44pJG2jI3BlYcQa+dt0sfi4sSgwjkOTwJ7JABJDeFhV/G9g675Xh1VJ1OTHRZ1ERAIUPmvqSTYEA+J+ltOmqnO75P0l6PfUzjJx5W7Pb2InpVwDRTlGzdW1jCSzZcpRgVtfLmV1HaAvlYX5VGbO3qmEAWbFzhVARIozkNlAscwAFraa3J1r3vniZ8Yvy6cFI3fqsLFfkAzE27iEIv85iOQFSPRRuvh8XJMcTmYwlLR8AwbNZmPEjs8BYd9716EJU6fD9dfTt8/JhJTlU6vMhMPDPjplGHhGY3VWdsxNizG5c2JFz3mwph7C6KluJMdK0z/QUkKPC/E+mWr/htkwRsrJDEjKuVWWNQQvcCBcDwrtrzavGzllHJef5OmFCK1zObAYCOFAkKLGo4KoAH2V00UVxG4VCb37Skhw7fJ1L4hwREote9tW15KNfE2HOpomlH0gbxhRJiP2gku+Gw4uAhRlRjKB88G9ww55BbS9b8PTxzXz52lKkrIpuNwDYnEw7Nw7ZhGx6x+IeU/wCbIe8C2UeC+NMffPZsOztmRKsZfJeMNfLZpFILm3E3A09K89DG63UQnFSj9pLot+S/3P3dxq0dIOzuv2fiUAuwQuvmnbH/AKbetacVVxzwp5LzfNlaULK5SujTe2KVMUcTHGvUJ1gYKS2Q5sw1JOhA0HHMKg32q8imaKeKCOYuI1nyksENge5SmWwOpFwNQaXmCxjRmTKbB42QjvBIYfaoNS+NwjPsrDSqcwgkkSQAfB1jBlJuBxJtpfitIUY9EpPnK3hYiU3isth3bsb59ZhopMTFJGWsnWWUrIwHaYZWOVb8zYa6VYhtvDf+Yh//AKp+dfL2ynicN8olljVVORUQPmbuN2AUeOv5zsS7Kyi0mPV7C5MeHdb87AMDa/jUOlRX3+QU5v7fM+j4Z1cXVgw7wQfurZXzrs+aFGAhxcYJ5yLNhWH8Yzx/1CmhsFNqLkKTYfFQtxZ5CxHk6L2j53qkqUVnGSfkWU3zReqKwPGs1gaBRRRQBRRRQBSV6Yt5hLOMGhukZ7Z73t/7b29Wpt7e2iMPh5Zj8xCR4n5o9TYUhdxNmnF4x55e0qNnJPzmJOW/sWPkO+t6Muj/AOm2hnUWLqln6NNylKrPIA7HVRyUd/1vu4Dvpo4rY0UkMkDL2JEKN5EEHyNQO4S9Q2JwbcYZMyeMcozJbvtqPOraKrVWGbt3ru1RMHeJBbm4tmw6xS/52HJhk8Sl1DeTABgfGpmeFWBBAN/CoLHJ8nx0c1wI8TaKT/cH+U3qAU9asA4+v4Cqz1vuWjsKTpJ2BBhQ8kAyyyoRobAAFc2gHE3Gotw15mk/ny8BcnlTO3uxGLx20XwXVhGL5UJ1KRAsSxI4Aqb99tOYqD3u6P58ColuGXNxW9wL6E6Cx8PEeNdnDzVCN3rLyW/sYVI9I8uXyx27nK20MVgo5pHmCKzMpsFRUBULYCx8xwB8amejbaksW0xhZWuOpeEC3zoWIGvM2jb3FcXRft1YcZHnACYkGMmw7EunDuD5QCO+3dWzfEfI9spMNFGIjk/hlAV/tST3rohC7nSfON13lMWSl2jvoooryDrCiivE0oVSzaAC59KAgN7toheqw9yDOSGYA2VFUs1yPhzAZdeRY8qUOyMANq7RSOMFcJAMqC5No0PHU/ExPHxXjapDfnelnjkVJm6zEtYw6A4dFurq44qWGUEHudhxpg9GW7QweEXMLSy2Z7jUD5q+lySORYjkK7/4KV+by936f6YfXL587S2RRhVCqAFAAAHAAaAClh0ndI/UZsLhCDJqsknHL3qv73eeXDjwlulXfL5FD1UTWnlHEcUXhm+seA9TypDYLCSTSKqqXkc2VRxP9uZJ86xpxjCOOfgi05NvDExNAAyMSMrtwHEAkHXu0NWncdWK4iKeQtC6GLqyxJFm4gHRQucsD9ILWverdxsJAgd85dDmIHZVkIYIp5ixPHjrwrfuLg8ZJi/2UbFLo0wDAJZhpmzG2bnl4nyrrdJPg8V+d/SxRS/628Dk2FsAQyf42RYFKE/+G7k2+ahDG1rnh3Ve8DuKk6K0U7yKQcueGAjiVPBFN7qedwRVD6RdmnDY0qQF7Za4vY5o4SW9yQdORp4bj7EbDQjO4dnAN1LZeF7gNaxPHhXn1IYUnubRle6FftjoxxKFmidG1vkylLX4AXLLy5mqvBJi9ny9ky4WTjporeY1Vx7jwr6cHE/rl/eoramw4sQHSRVZdBlKi19ST7EajhaqXJsUfdHpWR7R44LGx4TL8B+sOKefD6tM5GBAINwdQRwNIXfPcB8MWkw95Iwe0l7sml/UWI8QCL341q6P9/5MEyxSkyYUm1uJiueKeHMr6jXjNtgfQFFasJiUlRZI2Do4DKwNwQeBFbaqSFFFFAUHpnxLjA9Wnz3u3giC9/5yg9RXH0TbLEeHiJGr3lJ87ZL/AMOX2NcfTVjO3BBwEqMCw4i7xlefaXMguvOw4ECrruzhMsdhdQoVQRbkOHlVpaJFVqzk3gHyfH4XEjRJb4WX+K7xH+YHXxFWkngahd7dnNiMJNFa75c0bLxzocyeI7QA0vxrbu9tMYjCxTj56AsO5ho39QI9q0l1qaltl6r1/BCyk1vn7md7NlnE4WWJTlci8bdzqcyH+YCoTE76rDs0YyQWkZQqxHQmW1ivgAwYnwFW520ueVKLYkcGO2tnYn5MryPh1N8s0i5DIwvpa9nt3AeIq1GKkni0Wf68fQrN2eWryLV0cbuvEj4rE9rFYk55CeKqdQvhfQkctB82tu/u1QXw+BSMSyYl+0pPwxi4ZvA8fY1bFbQnhe58gP7VS9y8G2JxeI2lJwcmLDjjljQ2J8CxHoS1VxY25y+bE2wpRQldp4R8M80JuGjYFTwOhGVh3cR7mrt0iYj5Zg8HjBa8sLI9uToQ9vdZRW/pk2OExEUwGkgKN63sfvPoKg92Zeu2RioG1bCzJMo7lY5JB5AFj616HC1LqE9nb85exz1I2bW+Y7N0NofKMFh5eJaJc31gLN/UDUvS96FsfnwckJteCUrYdxAI92DVcsdtvDw/5kqrrl1PO17ac7C9q8+vDBUlHZnTTleKZIVTd8t4owxwqsysFMkrgWEUa6sxJ+dbVbX7WWu7Eb84JUkYS5jGpJXK4vYDQFlAJuQPPyNJ7b2Jlk/ZtdsTjGWWcDiEJAghF+F7g2+oDWnDUceb0+f0vOy5lak7ZIk+j/Y//EdoSYuRLRK2fKfaNb8z2QT4Kb6PTrx2LWKN5HNkRSzHwAuajN0NhLg8KkItm+KQjm5428BYKPACql037a6nBrCp7Uza/VWxP9RX2NROXTVbLTTwJXUjcTm8O13xuKknk+c1wONhwCjyFhTW6P8AdMwqLi2IkW7tx6pOSjx4X7z4AVROjbY4kn61xeOABz4uT+zHuC3oO+n3sLBmNMzfFJ2m8O4eVvtvWVaeOWWhNONlmV/pA2JG+BVWBCxSozkWuFY9XI1z3K5bX6NcXRrhPksuMwJYtlKTI5AzMrrkJPeQ0dqu21sCJ4ZIm4SIyHyYEH76Xmx8UUxez8Q2hnjfCzak9sAsBr/1Y5B61tTk5UnDln7+jIatK5EdPWC1w01viDK3gRb7bMf5aYO4O1PlGz8NKfiChG+sl4z72v61F9LOzOu2fLprERKPAC6v/SzGq/0F7TvBiIGOqMJVH1hZvZk+2paxcOnsyNKneNZPxP31rjbs35k3Hrw+y1Zc2TTiRp5nQfaazGOfIaD8/wBfjXIamHgDLlbX8++kn0l7k9SWxGHXsXOdQNB3so5C/EcuPDg7pWsNOJ0H68OPpWnGYZWjKMLi1gOPLx41KAj+irfY4WUYadv8PIeyTwiY8/qnQEcAde+nzXzVv/u2cHiCALRvcp4d6+l/Yimv0Q70nFYYwyG80AAv9JOCm5OpFiD6d9S9yEX6iiiqkis6W9mk4vAzXGUyRxZed+szE+Vjar7sFT1V+BzH1HjVY6WBYYFu7Gx/j4+Hd/e07vk9Vy+I8/7VLdyDvVr8NCOX65VVN2UEOKxmEJKjN8oi1t2JPiHdlVwQKsOKd3fJHlBUAs7AsBfgAARcmxJ107Ohvov+lWYxpHJIrpIuZBLFfJIjjtI9zdCSOHa0PE3IGlJ6xfP++Xt4lZrR7HXvfvGs4TA4aePNiGyyTBrLHGD2zc6Zm+EWJvrwNSW29iJDhYfkoAODYSx6n4dRJmIFzmUsSOZFJPYm12OKUiwDOo1VWFuCqcwtk1APgSeIFNnauFjEHWYUGHrYiwSNmCm63sY75G7JtwGpq0pYLRXL++fsQlfNkvvdjDJhYoYGvJjsscbDkjLmkfyEd9e8irJs/BpBEkMYssahVHgBb9GlduFiHzqTJGJY4gkMOIDqyq9mcLa9mzCxtnIGUG3CmCu1pU/zcLIO9o2WUews5/lqk8lhRaO5BdLeA6zAO3NCGHhbU/YD70r+jwhsfJAdFxcMsZ/jj6wHzvTc3k2rh58LNF1oDMhGRwY21H0XAa9I/dTF5Mdg3B1EsSt4XZkP9Nq34Z9WSMqqzTLl0O43qsdLCxsZox2e9kuW9R2/0KsmO3Zimxc2GmaQJK6zDK2p52F721UDTx4Xqn4//BbdVuCjE3Pgk1j7DrX9qYHSFjPkpjxY4qGXzPFR9/petuNhjqxkvvSK0Hhi0+TFhvVBh8BijAhOIQSh5QbAnW4iLalgBa5PE91qtfRVsV8RiJMfiBchzl7jIRY28I1OUeJP0RS62JgZcdigB2pJH+I66nVnbwUXY+g519JbI2cmHhjhjFkjWw8e8nxJuT4mrcVhoU1Sjrz+fPIrRvUk5s7K+f8Apq2gZdo9VyiRV9SM5Pn2vsr6Ar5o3tT5RtDEdW5L9c65XI+llBU8Dpbs6HTTNXDTdk32HRPOyGL0c7IAw0CcDMTM5HGx+D+kL6mmh4H3/XOqvsCIrITGMyIgQC44AC1vbv8AerHFiVbTgfokWP28axRc2qaV+9UBjXHKnxwTJjYh4G0rf1pONO+mc2mvGlX047N0gxQFwP2bEfzp6W6wfxeNdfCJSqKLevz9eJnVdo3GPNkxMQ5xzREeayAD8RSO6M8S2F2qIn0LGSB/rakf9yMj1pm9GWLMmz4QdTGrxnyRsqnzsBVE31wTYXa/XqLh169bfSA1Hic6sf4xWlJYXUpPt8iss8MhzyG+ReZ1PkBr9pFdAFcuDbMS36F+1b2Kn1rfPJYePAedcJsYzak8hoPx/L0NelXmeP3V4UBQCeXAfriTXrU/uj7T+X64UBUukvYIxWGYKLyL2l8xw8r6r6jupJblbcOCxsc2uUHLIO9G0bjwtofSvpp4QVK8iK+bOkHZXyfGyACyuc47u0Tf2YGpWxDPpZWBAINweBFZqo9Fm1ziNnRFjd4rxNw+Z8PD90rVuqCSk9L0f+AEn+jPFJ7HL/7qnd25Low0tfTXvHlWN89n/KMDiYgLlomyjxAzLyPMCoTo32iZcPE2hzRgMb/OTsnz1BoDxvVvh/w5pCYusMktxdyi5RDEPiyEXJDWGl7Gl3/xHaG1QVVoXBMrhbp1kakXyBTZmB7IBCtw4jhTg3n2GcTE6IyK7rkOdM6lb3Gn0luSp5Emlji+i2eJDKjAyRshVIiwzgaMb5gyHUEWJOhsATapTIKBHsyQsFVCzEhVA5tyHDQ6Wt302cHHtXCoiyYXD4uOJQqqkhRrWA+cLEgC3D3qsTbE2nhZ/lEk6RSG+XtIWktoBooV2NwtzqSRfjTS3W2ycTAryZFmU2YIwOZb6PlvmVSCDZtQbjxOirO1mk+9epXBndELtzeDBugXH4ZmUcWyGQIbX+IAODYX0HLW1R2FF/8A8RtRT/8Aq4hs3oucZk8reophYrAxubugvaxPA28CNbVV9udGuDxGpUo300sD62Gvmb1elUgsndea/D9yJRb0IT/mzF3+S7SwOUv2VlUXjvy45lPmG9KVIxrjgSSmt7AkWPZN7aEaa1f9r7l7TwcbtBjHlgA1TrCulx81yU4cxVI2Js2Sf9lGLvI7kkmwtGq8T3ftCfQVNdQTTg1nt+9CIYvuO3bcGIljixWIkMnXL2HzAtZONxYfCX8fMV19Iu9zY5sPFGewkaluWaRlBY68l4fzd9cG0Y50i+SMbPh5CwiuNQ41KHmCGva+t+8WPFgp0hbrZI85Qj9mdLi9yDpppf7uZrbh6uHDJu9r27GUqRvdLIc3RRusMNAJ3H7SVezcaqnH0LHtHwyjlV9rj2TNmjBsR5gjx5+ddlcc6jqScnzNoxUVZBXzLspOs2opPzsUG/7gb8K+mqT+92y4sPtjBCGNY0KqbKpF2MktyTwJ7Q8eF9LVClaLQazTGBu/E9nZCNW4Hgf1fj99SpmDHK6EHuNjfxXv9NfKuHd17I9wfj42vyHdrUo+RxlNj4GqIsa7lfhPo9/sY6+96hN7tnjFYOaC1mZcyA8M6nMtiNNWH2mprI6fCc6/RY9oeTHj5N717BR9La8wRZh+I86vGTi1JciGrqzFn0JY68EqXuUlB145ZEC+2aEt7129MGDPyUyItzFzAvZJGUSDyJVfK/jVRwm0k2XtfFJIzLExYHKAT2gJI9DyANr/ALx1FMPH40YjBspsDLGRe65gXGhsLjskA91l412cR1K6qcnZ+5lTzhh5rI2dHe2xNhUDaSLGmbW98qiMkeqcPGrCJMzX0sNBfgDzPieWniKV+zsN8jmw+UjIZH7TX0D/ABItlFxmANr6aDW5s2IVUAZbW76452vdGqMKOepPef191e7HyoaQDiR5V56zuBPpb77VUk9ZPXzpQ9OWzf8AKmA55T6i4+1D703O14D3P5VR+l7CZsC54kWPDuZeHoTUrUMrPQNtD9piYOTKsq92nZbXjzTTwNOKvnnocxOXacI+nHKnfwGf0+D9Xr6GowjBFK/dQnCYzFYPh1cvWRX4GN9e4cPDS5po0u+lDCNBLh9oxj/LPVzgc0Y6Hxsb+pXuqAMJW0uOdFqiN3NoCSPRs2gKkfRIFrd/96lybCgODaezIp0tKgcDUXuNbeBBtytzpZdUkWNEkbWxODuJIVBHWpIxIXMbAsb3FhbMwHdZtFeyB5VG7R2LDMVaRQwupt+8ODXGoIvxoCSVbixrCNbQ8uf51FnYCL/ly4iPyndh7SFhQdm4hdUxjn/ciib/ANKoftoCP6ScYIcBMb2LKV99PvtSY3L2iI549bXlHHgQ4CuD46KR4irV0ubSkUJhppVcHtfs48hHmGdrj8qiN2dwZ5oIMVAAR1mcB3ysyo4sAtrcUY3za3Gg4mATm+PR/NisQkmGIymNRIXcDLZiAddSLC/pWnoi3ejlmxLSgTJCyBGN7FgzEG3MWA0PeNKtG+OAx0wiiwRskqMkzXChQrG1zxsQ7aDU2qzbp7vJgcOIUOY3zO5FizHifAeFECZAoooqQFK3paXq8bs+blnsTb6MiNxv3MeXfTSpd9N2Bz4JJBxjlAvpcBwV48fiy6Dw7qAtWwZQC6630OgJ7xyqWMgPIn+E/iKrO6e0BIscl7CWIN6kBvzqz5ieGnifyqEDUxA5MPI2+y+ta5I2bkR3FrXHllIK+ddNgNT7mvJ11PZX2Pr3D9eFSBV75dGsuJnaZJwzH48/JRYAA21YW5m2mpHOZ3R3beGLq5CbAWF7AjQ6kA8mI0PfV3iTMSSLLwA8u/1J0/Q5oB1jub/CcvgxsCR5A/q3Gzk2rN5Cy1IXZ+wMrq8nayi8Y0IBupv2r5Se7148LGIw2tm153H2i9j7UYZ7lgRqLXHnc+xrIGUkcuIPMd/mL/fVUDKkr83TwsPsvXtZb8Afs/Os5u/3FZKg/n/egDN4H7Pzqr9JK3wE2nzG105KT+FWexHj99VbpKmAwEo4HI2h+qR+IoBJdG0ltqYP/dYe6MOXnX0zXzH0ai+1cH/usfaNzx9P1evpypZCCufH4NJo3ikF0dSrDwNdFFQSJzZeIn2diGwLEZlObCu5OV1vfISPUDuPLQAtHZG1UxKFk4r2XXmrWBIPvUdvvuomPhymyTJrFJzU91xrlNhf0PECl/sHeN8HOYMcvUziy9aeEig9nMeBv9Lhx4GgHC3L9cq827I9PwrjwW1EkIseXf5V1LICtwdL2+21AbCdL1ybU2gsEbO5AABIv+vWte0NrxQhi7AWFzqNPM8B699JTfvfN8Y3Uw3KXA0Bu5voAOOp9SfQACIxQk2ptAIl7yPlB+ig4sfIXP8A919F4DCLDGkUYsiKFUeAFhS23X2VHsXCHGYuN3nkspVApaNTqF7TAXOW7G/IDlc8eO6ZibdRhkUX1aaXXj9FARcj973tqSIGfhms7L3OfZhm+8Gu6lJhukZpsbGywukL5YyDYnMXGRr2HE2W2uhNNuoTRIUUUVIConevZnynBzwji8Zy627Q1XWx0uByqWooBSdF+0g+HVTq0Eml+OVrsD4cXX0prmUaW1J1A/XAUndow/8ADtste4gxWoOtrub8STcrJ7BzytTS2FMMhXgVOtz9pvQEgF5sdfsH676wTzOijW34n8v0MgZtTw5D8T+X6GvFNeyDi2nkOf2A0ARgkZeH0vM6kD3rxs86MfpMx9ASo/pVa3SCy2GnIeZ0v7mvEQsAf3j7En8bUB4de3fhfs38bXH4j2razH+Ia+ffb9d1YdbhvO/tb8q9gZhrxH2HvH64GgMjvGoPL8qxlvqpt+uYrxE1jlbzU945+o7q2leY4/fQGOst8WnjyqhdMuMyYJlvYtYe7A/crVfgb/lSQ6c9pgskCnnmIvwt2R6Xz1KIZB9CuHz7ViP+nHJJ9mT1/wAwV9G0mf8A/PWzdcViSPowqf63+9Kc1QyUFFFFAFRG8e7eHxseTEJe18rjR0vzU/gbjwqXooBPYzcLaODv8im66PiEJAI7+y919jeo+bH7ZHZOGk7riFj+YNPGigENFuhtXGkdcrIv/UOQD+EC49Fpk7mdH8GBtIf20/0yNF78g5fWOvle1XCigI7buxosXF1cwNgwYEWuGHA2IIPHgQR4VS06H8H1pd5sQ4JvlzRrxvmBKxgkG/K1MWigIPZ26WEhKskIzKQQzFmII5jMTY+VTlFFQkloS23qFFFFSQFFFFAUzpT3Z+WYQsgvNDd00F2Fu2nwk2I1sOLKtQXR9vH10a5yetissq31YcAxHO9v5gfCmhSZ392JJs3FjHYVf2MjdtANFJ+JTYaK1rg8mPgKAcPXAgFdb8P13VhE7XfYXPiTpf2Bqrbo7fjlQSIbo4trxQjkRytfX3q1YdgbsNQTp6afh9tAZfVlHmfw/H7K8xLeMeK/adfvrKHVj6e2v3k+1Zw4sqjwH3UAYc3W/ff7zXlNLfyn04H1/KjC8Levvr9969FdSO/X8PyoDE6XHC9v1+vG1YV7Wubg8G/Px++tkbXGvEaGvAsLqeHHXhbn7fdagNO1MSI42cm1hofH8ufpXy1vjtf5TipJNSt7L5DQepGvmTTL6XN7cqHDxOTm494U8v4uGuuW/fVY6Hd1DjMYJ5BeDDkO1+DScUX00Y+QHzqnQgdHR5sE4LAQQsLPlzyfXftMPS+X0qyUUVBIUUUUAUUUUAUUUUAUUUUAUUUUAUUUUAUUUUAUUUUAVoxuDSaNo5VDowsysLgit9FAInbmx8TsTEdZFeXCOQLk8ePZe3BwASGAt9oq/wC6O98U0YMZuo4obBk9P0DyNXHF4VJUaORQ6MLMrC4IPIg0oN6ujCfDyfKNlsxAN+qzWdbn5h4Ov7ptoPnUIGzh5w0RIIvlJYX4Ei5+2upzYHypB7N6R5IyYsXE1xoxUZHFxwZGsL2PIr5Vb8H0ixOG/wAWozA6TJly37jZb28SaE3GUBYr5W/EfjXp+IPp7/3tVKG/+HydrEYa+hzLKgGhBOhc8eHGuDa3SjhVUgSK3hGGc6a8RZR70AwMRMEszaKdCe7uP4eopc9IvSAkCmOOxktoO6/N+5f3eJ04cRQt5ek+ee6w3QfSJBf0t2U9LnxqN3S3Fxe0nz2KRE9qd728bc5G8vUipII3YeyMTtPF5Euzuczu3BBzdvAcgPACvprdrYUWCw6YeEdlBqx4ux+Jm8Sfy4CtO6m7EGAh6qBeOrubZnPex+4cBU1UEhRRRQBRRRQBRRRQBRRRQBRRRQBRRRQBRRRQBRRRQBRRRQBRRRQBRRRQETt3drC4wWxMKSdzWsw8mFmHAaXqg7T6E8OxJw+Ili/dYBwPK2U+96xRQEJJ0IYi/ZxcZHijD866MJ0GsT+1xYt3LGT97CiigLlsHot2fhiGMZnYc5TmH8oAX3Bq6qoAAAsBwAoooDNFFFAFFFFAf//Z"/>
          <p:cNvSpPr>
            <a:spLocks noChangeAspect="1" noChangeArrowheads="1"/>
          </p:cNvSpPr>
          <p:nvPr/>
        </p:nvSpPr>
        <p:spPr bwMode="auto">
          <a:xfrm>
            <a:off x="155575" y="-1790700"/>
            <a:ext cx="4076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6" name="Picture 24" descr="https://encrypted-tbn2.gstatic.com/images?q=tbn:ANd9GcR2kZs4YmaQX-HfKojfpSutV42lZc5ATgTM79GvNaMcxLfLLb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114800" cy="26380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66800" y="1459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609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BIFACIAL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circum-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around</a:t>
            </a:r>
          </a:p>
          <a:p>
            <a:r>
              <a:rPr lang="en-US" dirty="0" smtClean="0"/>
              <a:t>about</a:t>
            </a:r>
          </a:p>
          <a:p>
            <a:r>
              <a:rPr lang="en-US" dirty="0" smtClean="0"/>
              <a:t>surrounding</a:t>
            </a:r>
          </a:p>
          <a:p>
            <a:r>
              <a:rPr lang="en-US" dirty="0" smtClean="0"/>
              <a:t>closed curve</a:t>
            </a:r>
          </a:p>
          <a:p>
            <a:r>
              <a:rPr lang="en-US" dirty="0" smtClean="0"/>
              <a:t>circling</a:t>
            </a:r>
          </a:p>
          <a:p>
            <a:r>
              <a:rPr lang="en-US" dirty="0" smtClean="0"/>
              <a:t>circular on all sides</a:t>
            </a:r>
          </a:p>
          <a:p>
            <a:r>
              <a:rPr lang="en-US" dirty="0" smtClean="0"/>
              <a:t> literally, "in a circle"</a:t>
            </a:r>
          </a:p>
          <a:p>
            <a:endParaRPr lang="en-US" dirty="0"/>
          </a:p>
        </p:txBody>
      </p:sp>
      <p:pic>
        <p:nvPicPr>
          <p:cNvPr id="2050" name="Picture 2" descr="http://home.avvanta.com/%7Emath/CIRCL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8712"/>
            <a:ext cx="3581400" cy="3534688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IQEBQUEhQWFBUUFxgXFBUUFhUXFBUUFxYWGBUVFBQZHCggGBsnGxgXITIhJSktLi4uFyAzODMuNyguMSsBCgoKDg0OGhAQGzUlICUwLCwwNzgsLy4vNCwsLCwsKzQuLDQsLywsNDcsLCwtLDQsNDQsLCwsLCwvLCwsLCwsLP/AABEIALEAyAMBIgACEQEDEQH/xAAcAAACAgMBAQAAAAAAAAAAAAAAAQIFAwQGBwj/xABAEAACAQIEAwUEBgcIAwAAAAABAgMAEQQSITEFQVEGEyJhcTJCgZEUIzNSgqEHU2Jyc5LBJENjorGy0eEW8PH/xAAZAQEAAwEBAAAAAAAAAAAAAAAAAgMEAQX/xAAvEQACAgEDAgMGBgMAAAAAAAAAAQIDEQQhMRJBEyJRFGGRobHwBTIzgcHRQlJx/9oADAMBAAIRAxEAPwD2yiinQDWpVECpUAUUUUBFqjWQilloCFFTy0WoCFO1aWG4xh5C4jnicpfOFkRslty1joK2sNikkUMjq6nZkIZT6Eb0Bky1Gn3gsTfQbnkLb1FpV01Gu2o1vtbrQDoqSinloCFFTy1EigACnlpA1IGgFlpVIio2oBUU7UWoBUU7UUAqYFFSAoBgUUUUAUUUUAUUUE0AGvOeM9qJ8R3iwMkULB0U5M8jg3XvA2YBRuQBfkb8q9ELV5H2jwi8NnWIyJ3cgZ4c5Kuq5wDEAqtny5hY2BtYanWuPPYGFsFGUVMi5VtlWwsoFrADkNNudTlxciwyxxuQjkZlXNnD6L9UyuuRmGhvca3t1qsZxJQuHkOV1eKWUoEdxHlYR3cgjUEPY2sLEnkK7jh+AxYMSrgcL9Va0rknPYkgqwJYHnmObVthUUmDR4d2bxMZeBIFjhlyiUG3cgK1xIgRgc/w8WgO1dDi+x4dCoksqRd3hlygiG9sxLEkvcqnQjLpvV/Ks3eoVKCIB+8UqxkLeHIUa9gB4r3HMVtBqkDj+H4PF4ZikMdrxWUyTNLEJQbgyk2a9tBlGt9dhXQ4niscLxRyGzzEhLAkFha4vbzH/oNWApFa6CQNFVsobDglFklzyXYFx4A1gWGYgBFGthVipuKARWo1kqJWgFenmqNMCgHmozUZajQE81FQooCainRSJoAJqN6KVATFOoqalQBWrxPGrBC8rB2CAsRGrO5A18KqLmtqkwoDzvh3bDGGCV5oj3kljhY1iIRAb+J5SbSDUHS18vK+mCWTvpw8kzoFVQrzAhspZTiFzQkILgIVB2IO+tdNxbs+Rd8PaxN3gJyox5tG1vqn5/dbmBvXKfTo7kAsStw6rG7GM/dcoGW/SxN6y3O3O3yJx6Vu2YE4fAEKti1zFWVmSHEkFnzM5sHsQXOax6kVeYPjkWGmj7s4h4WRlkUxYhwjLYxuhZdBbMpF+a9KqXxb20jcsdgSg/ma5y/6+VJ3ltoiE/xDl+JyX/KowhqM9WGQldUuZI6TiXbQKt4omygM0jzZolQAaaZWYn4cq5rguPxCs0sMi2dibSiZyDsVKZkF7jpQs7EeKI8wQChB8xcglSOov5VryzSIgWHDkX9keAKuvvWPh68/npUn7Q/8Tqsp/wBl8Tr+yvH8RPiZYZe6YJGrhokdLEsVytmka99bbeya62vPex/EsJgVIndo55iGlllFo2IuFVZASqotzYMRuSdTXfxShlBUgg7EEEEdQRWiKkliXJzqT3iEsasCrAEEEEEXBB0II5ipKoAsNANhToqQCiiok0AqAaVFAMmlRRQEgaKjRQEyaiaKKAVFFFASUVKkKZNAK9VPFeOJCcijvJbX7sG2UHZpWOka9L6mxsDatPjnGGzNFAbMv2striIEeyoOjSkcjcLcE7gHmTa1hoL31JLE/edjqzeZqcIdRnuvVe3ch2h4qxjZ8Q5dB/dR3WIkmyrY6vvYljbnYVV9nMY00bMzJoxVYo1ssQGtiTqzEWPSxGgrexzxBLS5cr+Gze8bXygbk2BOnSqd5VaLuUiKJmFtwrRhrktzBa3sm5N9eddtthTu32e3dmLMreS24ljO6TQZnbSNL2zHqeYQbk+nMiqqKSYWLTszc7LGI7/spluB6m/nUY4lW+VQt97ACp14uo/EbLH5PKiyNcYrBKSaVt5WHkgVB8TYt/mrAmHA5ufWSQn82rLRWSepun+aT+JNJLgxzxZ1y53Avca5rH8V61MHxDE4B/qHIG9lF0b9+EnX8Jv5it+sc0Ica/A1bVrbYPd5Xv3Op4O47L9v4MUyxSkQTnQKxIVz0TPYg/skel7V2YNeCYnCECzAMvpcfKux7FdsTERBiWumgilY6odgkrHcdGO2x616VWqjY8PY0wszsz0uokUwadaiwiFp5adFALLRlp0UAstFM0UBACg02NKgFTAqQWmBQBVPx/iLRgRxkCWUHKSLhFHtSsOYFxYcyQOtWmIlVFLMQqqCWJ0AUC5JPS1cU+KJDTsCJJ7WDbpEL90hHIgEsR95zUoxyyu2fRHJXcbxq4eNUjUtrZVLau51LO+/Vmb/AKFUb4iYm/e2I2ARe6P7ym7EfiB6WpSy55HZtwzIPJVbLYepFz/0KxnDmRyucxgRSOGBtZwUCM3IqLk2Oh57V51upttv8Kp4x/BjwuZE8QxllSRgFKIyqAc2rlS5vYfcUfOiseFkLxozDKWVWK/dJAJFZK8u62dk3KfJLGNgoooqsBRRRQBRWD6bHeytnP3Yg0remWMEits4XEWB+jyKv3pmigA9RI4b8qsjTZLiLJKMn2MdamJwYI8I9RyNb8eBma9mhv8A4S4jFC3mYkVb/iqWI4f3a5pppEXrlweGX54mRm/KtMNFdzwTVUjo/wBHnaRm/ssxuyj6hjuyjeJid2XcdV81Nd8K8Xik4erBu/jdlIIduIMWDA6EDCxgX5aVYpxTCucy4jPy+rl4o/8AtNvyr1q+pRxLkvjnG56xRevM4uIYIWPfYq/Ox4la/kCKzT8cgiTOmPnBGixl0ZnY+ygixEeYm/mLczU8kj0CTForohNmfMVGuoWxb5XHzrNXkv8A5pjWxEZK4fOqMoFpBH9YyZs7l/AboAtxrmawPLvuGdoVxCxGOKVu8ClmCMIo8wubyOAHsdPDeunE0y7aihqKHSFTApKKlQBRRSNAUPaqUMiQH++bxDrFH4pLjofCp/frnMbPnYnly/5qy4/NfEyH9XEka+TSkvLb4LDXnw7QGGd+9bPA2Z43VSSqiw0G5UDcWvqCLg1bBqKyzBqsyfSuxZY3g/eFznAzBrKQAqs4Cs5bXlmtpoWJ10rQw+IEuHsob68BmdiB4TY+FRqBbQA/Gt/iuJWRWiXMdQrsLquX3lDggm4Pu9d61Y0CgAAAAAADYAaAeledrtTGqXTVjO+f35/chDLj5iTGlSw4aU2gjaY31KWCL+9KxCD0vfTarzC9lJH+2lyfsYceL0Mrj/RQa8yvS2T7YRfGuTKGaVUF3YKOrED5XrLhMPNN9jBI4PvsO6j9Q0liw/dBq9GK4dgmKxqJJhoRGDPNp+slYnJv7zCtbF9qMQ/2UccV/elJlf0yqVUH8RrR7NTX+pL7+pZ4cY8seG7KzOLyzLGOkCBmHUd7ILfHJWN4uEwMQ7fSZBupMmKcEdY0uiH4LVVilabWeR5/JyBHr0hQBPmDTVcosBYdBoPlT2qqH6cfv6nPEivyou5O1TAZYMNkG15HWMW8kjzH4G1Ur4jEObtKsf8AAhRT8ZJe8c/OitXiuIMcErjdEZh5EDf+vwqp6y6bwngj4kmZp8P3h+seWTykmlZfimbL+VYY+HwRXZYoksLlgiLoOZNqsZuEMn2TkgGwSQjKF/iBS5I03vpf1qvweBM/0hbspOUgMbr41ZWQ9LNGSCvXmKvlotR19Mn8yvxE1nI8RP3aiUqwSNgRoULO3hjADDUAtmJtYZRvXU/o0xXdSGHM5jxEazxd57edbLMGI01BjP4T1rnuMcJxGJfK8y90dSALMDaxa1vE2rHU2F9quDP3OIwkg0yzqn4ZQY7emo+VerVp1VBxXC+pGu3zo9PtXK8f7ICfClA7yzAKUkxEjP41YG7KPCL25KN66oGnQ9A8v4JwDELLJh1i7tFyl5GdJVVyLsbAguSuUgFQBY7DSvRuH4JYIkjS+WNQi3NzZRYXPWlh8EEkkcEkylSQbWGVcoy6X261t0OJJBRRRQ6FFIGnQBSNOk1AcPxUEvOT+vNvQRxqP9DXE8b4HFmjaxWIKUkRGysxv9WFJ9kHM92uNALV13EccufFIviZJjmN8scd1QgyyHRd9FF2PIVoHChjd/GR4gHVQEA1Encv4Y+oeck6GyCrG49GO5jdM5WN9ipwODlxDu8Efgcr4iQsK5UC3D28ZIA0QMBYXIrocP2ZhjGfEv3uXUh7Jh16nJ73q5PwrTxvbALHbDqJmtZXuTEze6segaY7eJQF31qv4simDNjnMrEAG1sqyEezhoh4VIOzG58Ny1r1lrohKcp8vuyxyhVjuy2xnbKBSY8MpnZR7oZYhzAU5SX9EVtNapMTJjsU1pWIVsuRI1aOFQWfMZQDnchQnhZtc229qPA8feLNaNLu5d7lrlsqrpbRdFHXnWXFdqZ2PgCRgeXeMfi1lHy+NSTrcfM/h/ZRPUtvCN/BACMZbZdcllCjJc5DlXQaW2qZQZwxRXABUq1tiQbrfQMLfImq/geKLoIwoLRqBluc8iqo8cdxlbn4c1xbbUVvpOpNvECdgyOl+uXOov8ACvHcLqp+Ko+r9Ud5EljIoYSojnKn1iFkYglS1lOYaWF2axI0PKxHBYwNC+fU96Td2Jto49ll0HhsAOVqwYGLPL5ReJv3yCEX5Esenh61c17GirjZV1Tgt89uxntm00kyjnhkjGZ1XKN2Rjp5spFwPQm1QaDvSIiNHPjH7AsX/Ky/iq7xCgowIBBUghrhSCDcMRqBaqeX+zKkoLlc31hdlZu7CtlUMtgRe7a6khQTtVc/w6uNkZx2it39/UnCxyXvLwm5v8aqIsLJDMAilldrZhtkLE5H6FczFW2O25q4/P8ArXPt3kDyL4pQ4zMM+WRs9wHjc6K3hyldB4VItz26hxSjKe2Hz6f99z4Kqu6N/hvGocQzKhN1vbMLBlBsWU9L9bHUVpdqcWBhS6G+RswtcHMgLW11BuBVPw5Uw8haxdSlogQArxva7udgALDKObHSw0x9oGDo4VAHCNmvJJL4mUhUW5svoOtc8dKPnLY1NSTR9AjepVEVImqz0woqF6legAmiomlQDFTqK02a1ADMALnSuH4t2kOJFoGZYGvaVCFkxIX2u4ZtIoh707WFj4dwaXGMa/ELhQTg1Ngtyv0172GZvdwoO59+x9326+eN1V2GWR88cSs4tHJiGcIMyD2cPEzALGDqQxNzqeAxRA5lRFAe2eNI7qqLoDLdgSgJsO+kBkexyKNTWMYS9u8OaxuqaiJD1CEnM19c7lm8xXQYjgowbQOrO5YyR4iVtXlkkysskn4o8oA0AewAFV+NjyufPWr6kjFq5yWyNSDCop8KqpOl1UA/lXn2N4q+KYSNcAjwIfcU8vXqa9GFebY23ey5RZe8kyjoM7aVVq21FJGFPZsw0UUVgOE4pWRgykqy6hl0INWGH49KA4mP0hWsQJQq5GGxUxqD/XQWI1vWVv8AAMv0qLPbLc2v+sscg6an8wOtW1Sl1KKfJODeTseCo4gTOgRjclQCNzoSCScxFr3JNb1BNFeqlhYK5PLyArAcIhzBlUhwQwyixU62YHQ6kn41LEziNCxF7DYbk7AD1JArBgMW0hZWUAqFJykkHNm6i49k1FzipKDe7JJPGUbUTEqCVKk7qbXXyNiR8jWHF4KOUeMXIuAwJVxffK6kEf8AVZlQDYW/+k/1NSqTSawzmXnKKrHcILfZuEAUKqkMVUKuUKBmy5dBoVI33qtxrricdh4ADmzpHKVWwN2VpEubEgKDY6gXrDxPtPJ3tsOVCL7xUN3jcyL7IOVt99t9/wDRdgTPxDvWu3coXZmJLF38EZJ5kgP/AC1jnZDPTHfPPoaqcuaTPZwKTGmahQ9IYFBNOo0AUUUUBMVRdqZC4TDgkCYt3hBIPcoAZFBGoLFlW41sxq+qt41w3vghU5ZI2LRta4uRYqw95SNx6HlQFDjMV3Lw6hIyxVjYZRZD3aHkoJ/2gc60n7sQmGVZIwPZdVeQEhsySpKqt4s1m8Vje+41qxnTFrocJ3nXup4ip+EuQ1jjbGGwXAsnL6zEQKo+EZY2qOAYcTPisXCyCWEKdpO5mV1ZSCHCMRqCAb7VhlYyxByuV1JEi/dcaOoPMA7HmCDVinD+IOPF9GiPrNN8/s6xYvh74RjM8neJJYTeAKsZAskoAJNreFiSdMh901ZCWGU3V9cSlFctxzs42YvAt8xZnTMAQxNyYw2hBufDffbeu0xeCKkkDT8x61qmr5wjNYZ5WHHZnnmH4ZK6u2UokYLM8gZB4QSQoIzMdOQt51pivTm1rzzjcPdYl1bw5mZkGwZCbjL1texA2+VYr6FCKaO8rY1KRQNodjofQ06KykeDr4uJyIkDMQ6NBGz30a9wsj5r6nUGx3sdRV+Rauf4fw3vYcOQQFyFZFNyW+sz+E8rkMNeRroN69Wvry+rjbHw3+ZO3p2xzuJ0BBBAIO4IuCPMVhwuESO+Ub2uSzMdNhdiTYXNh5miZ3BY5kVctlLX+0J3Y3tl2Fhqazi/Pfn686sws5IbpBXNdtWkAiAJEbZw4GxfwFA3Xwh7DbfyrpRVB2pxKsnc87hmI3Ug3W3n/T1qNkeqLR2tbnHlgBfkNya9r/RvwT6LgwzC0k5Ej33AItGp9F5dSa4LsN2VGLxAZwxhhIaTMfC7bpFl2PIm3IC/tV7UKxQq6HuehpqenzMTGlRSqw1jpUUUAUUUUBkoovRQBai1FFAFqhLGGBBAIIsQRcEHcEcxU6KA4/E4U4MhTcwHSORiT3fSKVjrbkr+VjY2LRnwKtewyn+vmK6+aFXBVgGBFiCLgg7gg7iubxXCZMPrEDLF9y95Yx/hk/aKPuk3A2J0FTjPBntpUt0c9IhUkHQisM8CSDK6q46OoYfIiriXLOl0Oa3wIPRgdVPkRequtCeUebODgzm+M9m1y5sOuUjeME5WH7AJNj5DQ1zUOElkbJGhL8gQQFPVyR4VHP8AK5r0mneqJ6aEnk4pephwmHEUaIuyKFB62Frn13+NZaDRatJB7hRSZrC50HU6CqjiPHkRSIyGI3Y+wvnfnXDqi2bHF+JiFbD2zsPuj7x/4qn4BwWXHS5U2GsspFwgPM9WPIfHarHs92SxGNbPJmiiOpkcfWP/AA0P+5tOgPL1ThPC4sLEscKBFHxJJ3ZmOrMeZNUzs7I9CnT43kLhPC4sNEsUS2VfmSd2Y82J1JrcY0yahVJtCiinQCoopgUAqKkBSoBU70qdqAM1PNSpUBLNTBqFOgJ0jQGp0BW4/g0UxzEFJBoJIzlkt0JHtD9lgR5Vz2P7PYkG8ZjlHO/1TnzFgVJ/lrs6Vq6pNcEJ1xmsSR5xNDJH9pDKnqhYfzR5l/OtHG8SjiF2Jv8Adsc3xB2Hma9VtSMYO4qzxWZ3o4dmeIv2jdtUC2+LfMis0UuOmNo45fwxEf5mFvzr2cRL0HyFSy08VnVpYI8owXYXHTm8zLEv+I/eSfBFOUfzfCuw4L2GwmHIcqZpF1DS2IUjmieyp87X866cimKg5Nl8a4x4RELUiaKgTUSYUqKKAKKKKAdO9RooBk0UqKAKKKKAKKKKAKKKKAKyCiigCiiigCiiigCiiigCiiigEahRRQBRRRQBRRRQBRRRQBRRRQH/2Q=="/>
          <p:cNvSpPr>
            <a:spLocks noChangeAspect="1" noChangeArrowheads="1"/>
          </p:cNvSpPr>
          <p:nvPr/>
        </p:nvSpPr>
        <p:spPr bwMode="auto">
          <a:xfrm>
            <a:off x="155575" y="-1012825"/>
            <a:ext cx="2381250" cy="211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wordinfo.info/words/images/around-circumnavig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840034" cy="3409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12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CIRCUMNAVIGATE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5486400" cy="566738"/>
          </a:xfrm>
        </p:spPr>
        <p:txBody>
          <a:bodyPr>
            <a:normAutofit/>
          </a:bodyPr>
          <a:lstStyle/>
          <a:p>
            <a:r>
              <a:rPr lang="it-IT" dirty="0" smtClean="0"/>
              <a:t>com- co-, cog-, col-, con-, cor-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together</a:t>
            </a:r>
          </a:p>
          <a:p>
            <a:r>
              <a:rPr lang="en-US" dirty="0" smtClean="0"/>
              <a:t>together with</a:t>
            </a:r>
          </a:p>
          <a:p>
            <a:r>
              <a:rPr lang="en-US" dirty="0" smtClean="0"/>
              <a:t>with</a:t>
            </a:r>
          </a:p>
          <a:p>
            <a:endParaRPr lang="en-US" dirty="0"/>
          </a:p>
        </p:txBody>
      </p:sp>
      <p:pic>
        <p:nvPicPr>
          <p:cNvPr id="1026" name="Picture 2" descr="https://encrypted-tbn3.gstatic.com/images?q=tbn:ANd9GcQd5wqHxGBFzCssFHqDTAbqbmquC0Ta66Bg_I0OdIkkFRqZw0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3276600" cy="23846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916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1028" name="AutoShape 4" descr="data:image/jpeg;base64,/9j/4AAQSkZJRgABAQAAAQABAAD/2wCEAAkGBxQSEhQUExQVFRQUGBgYFxcUFhgYGBQYFxYXFxYYFxcYHCggGBomHBcWITEhJSkrLi4uFx81ODMsNygtLisBCgoKDg0OGxAQGzQmICQ0LDQsLywsLCwsLCwsLCwsLCwsLCwsLCwsLCwsLCwsLCwsLCwsLCwsLCwsLCwsLCwsLP/AABEIARUAtgMBEQACEQEDEQH/xAAbAAEAAQUBAAAAAAAAAAAAAAAAAwECBAUGB//EAEkQAAEDAQUDBgsFBwMCBwAAAAEAAhEDBAUSITEGQVEHEyJhcZEjMjM0cnOBobGywhRCU8HRFRYkUoKDkkPi8GOjFzVik6Lh8f/EABsBAQACAwEBAAAAAAAAAAAAAAAEBQECAwYH/8QAOxEAAgEDAgMFBgUEAgEFAQAAAAECAwQRBSESMUETFDNRcRUiMjRhgQZCUpGhscHR8CPhYhY1RHLxJf/aAAwDAQACEQMRAD8AL0p82CAIAgCAIAgCAIAgCAIAgCAIAgCAIAgCAIAgCAIAgNtcN3src5jMZBjDMeEqEhk9WXvUa4qShjhLGwtqdbi4/t6mw/ZVENrOwFwbULGeUcIY3pklmku3nJce2m2lyJatKChOWOTwvtzK2S46L6TXOOEvpNf43ihrxzru4iB1FayuKilhG1KxoSpqb6rJq7soUqtV7SCxha9wIMmmG9IE555CPapFSU4wTXMgW1OlVqtNbGwsN30nhjhSJZUc/E7GQKDGDIk6Yjrn2BcZVai6/wDZMpW9GcVJRynn7YLf2ZRFmxHOpzePIuxgvcRS6Pi4eKOtU49uQVpQVHPN/wCeRHft3UqLPB9M4gx7pPg3Na0kRvLiSZ0ygLpb1JzliRxvbalShmnu+v0ZdZ7FSd9laacGqC6o7G7JjXHQTvDSfatXOa4nnkbRo0ZdnHh3luzLuy5aD6dJzgQXOxOGI5seXim0dwJPAFc53FTLSJNGyt5QU36/boYlSwUhZ+dDCS8vc3KoQ1uLCzpDog781vGrN1FHJwlbUY0eLGW8/sWXtdzKdBjgwtdLWuLy4OxYZdkei9vW3RbUakpVGmzndW9OnQUkt/5J691UvsweGkO5um/F0gCXOh2Z6Jy+6M1zVafHjPmd3Z0exUsdF/JJb7qotrsYKb8GIzhFSXQ2Rmcnf08EhWnwNtmatrRjViktiM3fSZVeHUwRzJqgYqjYLRoWuhzZ4FZVWo45z1wYlbUIVXFrbGSGrd1M2bnGsIcGhxLsY1dENMYXCCBGRWVWmqmG9jR2tKVDjS3M213PSFop0xTcGOcQT4QT4MuAxOyOfDgtI1p8DeTrVs6KqRilt/0ao3U4WdzjTdzjakOEHoswYpI3DrXft/f+mCH3P/izjfP8G2tNz0RXpMFMhjnQ4+EAI5smMRyOfDguEa1ThbyTalnRVWEUtnz/AGNPflmpsNPm/vsxHCXFhzIGEuz01B3qRbzlJPiIF/Rp03Hs+prFJK8IAgCAqCsNJmyk1yK84eJ7ysOKbM9pLzKYjx6vZwWeFZyOOXmAUwYTxyAcdJyOo3HtCYRlTklhMYjxPemBxy8xKYRjiYxJhDjfPJXGeJ71jhRnjl5jGYiTHCcu5ZSWc4HaSxjJRzidSTGnV2cFhRSMOcnzZUuMRJ71nhWU8Ge0lyyDUPE5dZThXkO0l5lC4zMmTvnM9qJJDjlnLYxGIkxwnLuTCzkccsYzsVNQ8T3lOFeRntZ+YNQ8TnrnqscKHaz8yvOHie/ROBDtZvZstJWcLoaN5KLJgIAgCAIAgIX2loMFwB6Ij0yQ3vIK5yqRi8NneNvUlHiS23/jmRC8qRGIPBBgiJMySBAAzza7uKx20PM6dxr5xwlReNLpdLxRLjBgZA5mOBBjrTt4eY7lWwnjmBeNOQMWZnc77vjTllG+dFjt4eZnuFf9I/aNLCHY24XAEHcQ52FvvMLPbQ8zCsqzbSjyKG86QyxaBx0do0w4zGgIgp20B3Gv+kl+1Mwl+IYWzLt2WRz3+xbdpHGehzdvUU+DG5Y230z94fdyMgjE4sbIIylwI9i17aHmb9zrfp/1B14UwCcYycWGJJxDMtgZkwnbQxnIVnWePd57l1K2McYa4EkA5SRBEjPTTNZVWLeEzE7SrCPFJbFalqY12EuAcWl0b8LdSsyqRTw2awt6k48UVtyIXXnSADsYgxmJIzbjGg/lzWvbQ8zp3GvnHCTutLRq4eLj/pH3uxbOpFdfqc1b1G9l1x9yOpb6Y1cNY3n7oduHAgrXtoeZurOs/wApfStbHEhrgSJmN0Etz4Zgj2FZVWL2TNZ2tWCzKJMt00zi4tcwsmoQBAEAQBARfaGfzN3bxvmPge5adpHzOyoVf0sxa9npuqB5qQRhJbLYOCXtJ35STkQuE4U5Sy2TKNatTp8Khnn/ADzMWndNGmWhtQsecODpNmWBwloIgyHmcozWOxgnlSO7vbiaeY5W+Sv2CiTVPOzzhDX505xYWsjFEgnCMp1lOyptv3jKuriKilDly5/71K1LHQw4ecABNVo6TQfCEY2zrO7jmnZ08YyaxubnLnw+XTyBsFAEsNScx0HPaT5QVII1gu+Kx2NPk2bq8upLiUPvglstno0iwCpmA9jQ5wJdiqYnDrIIhbKNNdThUr3NXL4dsp7fRBlmpilzXODA0Na2C2WluYM8ZbOfBFCHDwZ2HHWdVTUPe3+6ZFUsdB/hXVQ8jAOcJZkWPLxBAhubojhCx2VNrLkdY3VxCXZqGOe2PPb+xRl3UmuaG1nNeYc042lxMOBcAQQZDiNIWOxprZSMu7uJJuVPKX+4KNstFuF7awbhGBpxU4kNw5uiXazBMJ2dNPiTHeK8k6c6eSS12ei6pidVhxEAY2jINc0jD/U7vWZQpzeW9zWhWuacOCMNvQibYKAbiZWwNxTiD2QCWYC0EggSJPaVr2NPGcm/e7ly4XT3xy35ZyZFSzUjBFSGimaZAc2CyJIJIJECDIhbyhD9X/4cIV60U1wZbefuR0rLTyc2ucXSdjDqcluFrHbogBrcwMoWOzgt+I6yuK72dPby35ktC7qTSSIPOkkh0EVC5xeD1kZxG5bRpQi8vqcal3XmsNfD1XQyrOym3xAwYv5YExrprC7QUVyIlV1peJ0J1uRwgCAIAgCGUaf9gNxl2M5l5iMocDhHY0ucR2qI7XfOS3WqtQUeEvbcbA0tkkYqbulLvJgNOp3gEdhWVbJdTR6lNyTx0a/f/BkWqw46jXh2GImAZIBmJmIzOoOphbVKHG08nO3vuypODWTDNwy0NL8mhjWw2IawktJzzdJmctNFz7rnqSVquJZ4fPr1ZWlceEsIf4pccwc8eCZwuGcsnhnosxtcY3EtV4spx5oyrbdoqFxJIxBg/wAHl+ozz0W86GXnJFoXrpRUccs/yY4uMAiHuyJMSc8VbnYdn0hu7iufdV5kj2q98x/3GCv7EEg4jkHiI1Li/C4+iKjx7Vt3VZxkw9TeMY8v+0SNu1wpNZjEtc1wOEkdGIBBceHEJ2GKeDm76Lrdpw9McyOjc2F4cHT0A0gg55vJgBwH3zkQVjuu+cnWWp8VPha6/wCP8Cncghoc8kAnISBBZgwiXEgR19ywrXpkVNVlluMdyT9kiIDoHhQBGgqgCPZC37svM09pPizjy/gubdx5k0i6ZjMA7o/mceHFZjQxT4Gc53qdbtUiG03IHl5xEF/OcSBzjQ3ITAiNy0dr9fM7R1RrCceWP4La9x48OJ/igtyBzaT0gcTiYIy1WHa52ybR1Xhbajz+pJXunFzXhCOZa0NgDNzSzMz6EZcStp2+cLPI40r9U3J8GeJ7laF3OaWEPHg8cdDVryCR42uWvuRUGnz5Gat7CcZLh54/g2SlFYwhgIAgCAIAgCAIAgCAIAgCAIAgCGQhgIAgCAIAgCAIAgCAIAgCAIAgCAIAgCAIAgCAIAgCAIAgCAIAgCAIAgCAIAgBK51KsKceKbJFra1bmoqVJZkyznQq32zbZxk9K/wXqXBxYXpkvlWKrQcONPY85KzrQr93ksTzjBZzgUF6vbLmy/X4P1P9BcHAqXQuqVdPs3kqNQ0m6sGlcRxnkUNQKPPU7eEnGT3RY2/4W1GvTjVhH3WGvBW9vqFCvLhg9yPqH4fvbCl2teOFnBVzgFvcXdKg0pvmctO0W71BN28cpFC8LFS9o04Kcns+Rtb6FeXFedvCPvR5/wBCnOhR/a9ttuWP/o7VP0fyXNMqbQrxrR44ciivbGrZ1uyrLDNZb9obPReWVHw4RIwuOokaBa1LmnCTizrR0y4rQU4LYWDaGz1nBjKgLjoCCJ7JGaRuacnhMVdLuKUeJrYksN9Uaz3U6b5e2ZBBEQYOoW1OvCcuGPM517CtRgqk1swL6omtzGPwsxhg6xOsRosd4hxcHUz7Prdl22PdNgu5BCAIAgCAIAgCAjr6e1UutyfYr1PcfgSCd/JtcolMPR61wVjGrYpwW5YVNeqWuuT7ao1TWVjp+xcwZd6lW9GdGzcZ8yn1G+o3mtU61HdPh/fcsotBVXpVCjOM3NHq/wAW393bVaKoSe/NIUdT/wA3rpoyxcT4eRG/G0uKwouXxbf0KAdIrhGFOd9JVOW5Y1qtxS0CErbPFhciUNG5ehoUbeMs08ZPnOo32p1qfDdN8P1XUjq5lef1dupccHkfQvwZCNtp3aS245F1MSFZ6bCFe1Sms4PLfiatX0/VJzoS4eJFoHS6s1V29Gm75wxset1C/uKehRuIz9/C3JgF6mlSjSjww5HyW5uqtzN1Kry/M8+vem116hrwC0mmCHaEc2NZVZWSdxh8j09pKUdPzDnj+5HfFmp07woigGgTSJDNMWIz7oWtWMY1koHS1qVJ2UpVue/MzAz7Pew3NqyfY9p+oLp4Vxkjp9507HVf2K7GU+etlorncXR21HGPcD3rNpDiquRpqs+ytYUl1/sjuCrU8u8dAhgIAgCAIAgCAjr6e38iqPXfBXqe6/Afzs//AKlpmAZ3KFVjWjbRqwlhYL20q2NTVKtrWpcU3J4bL6Zy71Ps6k52UpSeTz+s29O31yEaUcLK2RFTZKprCx7xCW+MHtPxBrvs2VNdmpcXmX0TuU/RpqNSdPH3KH8b0O0tqd1nZ9PLKLcMuKiO3Ve9lB8ty5eoVLDQqdeCTaS5kjKcK+tdOp20sxZ881j8RV9Tpxp1IpYfQsB6RVHCpCV3Oc/qj31W1r0tIoUqUctOLf8AUrQKmaFPaUCk/HtD3qVbHNYDfG71Htf/AHFljqm/4bh6ImXqT5Sec3/YxWvTm3EgPLASInyY0lU1eKlccLPYWVV0rBTXQtttj/Z9soik4uDg09MAmHOLSNOrVYnDsKqwb0K/fbaTkscza8otnLRRrNMOY4tkdfSb7we9d7+PwzIOhVPjpvkbDYOx83ZQ7fUJd7NB7gu1jDEM+ZD1utx3HD5HRFTEUz8gsmAgCAIAgCABDJZVbIVZqtvKvRxDoep/Cep0rG94qu0WsZLM4iFUcN3Oj2HByPY50ehqHf3WzKXToi+mMu9WdlRnGzcJLD3PLa1f29fWYV6csw23KUWkLjpFCpThNTWM8iT+MNStrudF0ZqWOeClNpBXPTrarSuZOUdtyX+JNTtLrTKdOnNOSxldeRTCZJAUapb3VO6lUpx6lpQv9LuNLhbXFRbJZXoXNJ3hT6Fa8k2qkdsHn9QsdEpQjK2qZeVzfTr0LWU+IUOz0vtHJ1ky41v8Vq3jThYTTxz9EVptIPUu2m2tW3uX7r4SJ+JNVtb7TKb406mza6lWtOLvS3tqsb1za23F/qtpPQo28aic8LbqSFegW585OGv67rSLca9GkXhuAtJiCQwA5SCqutCoqvFFHqrOvbuzVOpLBG667Za7TTqV6YphhbJyADWuxZDESSc1r2VatNOSN1dWdrQcacs5N9ttYalagG0mlzsYMCNIPFSryEpQSW5VaPWp060pTeFgztnqDqdmpMeIc1oBB3GSu1smqaTImoVI1LiUovKybFdyCEAQBAZd2XbUtDwymJOpJ0aOJK5VaqprLJNtbTuJ8MEdnZNgqYHhKj3H/wBADR75KrpX8+h6GloNNL35EtfYOiR0alRp64cO6AsK/qLmjeeg0WvdbORv24qllcMUOYfFeND1Ebip9C4jVX1KG9sJ2z33XmXbN3L9qe5mPBhbM4ZnOOIWtzW7JG1hZK7m45xg2V97IfZ6LqvO4sMdHBEy4DXF1rjRvXOfDgmXmkK3pOpxGguqyc9Wp05w4zExMZE6exTK0+CLZVW1Htqqp+Z1lTYKATz+gJ8nw/qUBag3hYL2ehRim+LkcSrJNtbnnGsNo6O4dkqloaHudzdM6ZS5w4gbh1qFWvFB4SLez0idePHN4TOiZsJQAzfVJ4yB+Si9/n0LVaFbrm2a+8thCATRqEkfdeNexw/Rdad/l4miLcaFhcVN/Y42rSLXFrgQ4GCDqCrGLUveR5+cJU5OMtmjotntlftVLnOdwdItjBOnXIUSteOlLCRbWGlK5pdo5YMXaa4PshZ4THjxfdwxEdZ4re2uO1ztyOOoWCteH3s5NZYbG+s8MpjE53/JJ3BdqlRQXEyDQt51p8MEdpYtgmRNWq4ngwAAe0zKrZ38m/dR6OjoUEvfll/Qnq7CUCOi+oDxkH3QtVfzXM6S0Kg1s2jltoNnKllgkh9MmA8CIPBw3KdQulU26lLfabUtt+a8zHuC6/tNbmsWDol0xOkZRPWt69V0o8RxsbXvNTgzg6b/AMP/APr/APb/ANyhe0H5Fz/6fX6/4H/h9/1/+3/uT2g/IewF+v8AgjrbBhonnz/7f+5ZV+30NZ6Eor4/4M7k5oAUKj4zc+J6g1sDvJXK/k3PBJ0KCVFy65MnbW+qlmYwUoDnk5kTAEaA78wtbSjGpJ8R21W9nbQXBzZh7F7QVa9R9OqQ6G4mmADkQCDGW8Le7t400nEj6TqFS4k4VGbTbSiHWSpP3YcOogj/AO1xtXiqiZqsFK2lnoczyb+Xq+rHzBTdQfuoqNB8SXodLtx5nV7WfO1QrXxUW+rfKyOC2V88oel9Lla3XhSPL6Z81A9WtA6DvRPwVHHmj21X4JHjNjpY3sadHOa0+1wH5r0Enww+x4Gks1kn5/3PaabA0ADQCAvPNtvJ9AjHhWEecXttdaOefzbg1jXEAYQZgxJJVtSs6bim1zPK3Or11Wai9kzurjtxr0KdQiC4ZgcQYMdyrasOCbiejtK/bUYzfNnC8oNANtQI++wE9oJE9wHcrOweYM81rkFGupLqjouT3zX+478lEvvE+xbaJ8t92azlL1odj/pXbTlzIWv/AJC7k1oDwz98taD1an8u5NQlukb6DBYlI3W197Ps1EOpxje4NBOcZEkx7PeottSVSeGWGp3crejxQ5s0uyG0tarXFKq4ODgSDABBAnduiVJuraMIcUSv0vUqtWr2dRnS7S0A6y1gfw3H2tEj3hQ6Dami3voqVvJPyOF2A87Hq3/SrO/8M81onzP2Z6Fe9rNGjUqAAljS6CYmFVU4cckj1VxVdKm5+Rxf7/1PwWf5n9FYez4/qPPe35foX7kdbbqo4QaLf8z+i2VjFfmNJ65KX5P5N3yd+an1jvg1Rr7xCx0T5f7swOUv/Q/r+lddP5tkXX+UDS7F2+nQrl9Vwa3ARJ4kt4dikXsJShsV+kV6dKs3N4Ol2k2gs9WzVWMqhznDIAHPMdShUKM41E2i4v7+3qUJRjLc1PJv5er6A+YKTqHwIg6D4svQ6XbcE2OpAJzZp6bVCtWlVWS41WLlbSSOE2WpkWuhkfG4H+Vys7qcXTeGeZ02nNXMHg9TtHiO7D8FSx5ns6nwM8dury1H1lP52q/qfA/Q8HQ8ePqv6ns68+e/Z4rbvKVPTf8AMV6Kn8EUfPrjxZerPT9jPM6XY75iqS58VnstL+Vgctyj+cU/V/UVO0/4GUuveLH0N7ye+a/3Hfkot74hZaJ8svVms5S9aHY/4tXfTupC1/8AJ9yfk18nW9MfKtL/AOJHbQfDl6knKT5Cl6z6HLFh8bNte8GPqcrsramUrSx9R2FoDpJ62kBTrqLnTcUUumVYU7jimztL32ksz6FVrarS51N4AzzJaQNyradCopJtHorm/t5UZJS6HL7Aedj1b/pU6+8MpNE+Z+zO62maTZawAJJY6ABJ04KsoPE02elvouVCSXkeVfYqv4dT/B36K87WHLJ4fu9XHwv9iypZ3tzc1zRxc0j4raM4yeEzEqVSHNfweh8nfmp9Y74NVRfeIer0T5f7s1/KX/of1/Su2n/mIuv8oHDqzfM80EzkHW8nHl6voD5gq+/+FF/oXiy9D0CtVa0S4gDiTAVWk3yPTycUsy5EFO20nEAVGEnQBwJPYJWXGSXI5xq028JoltHiO7D8FiPM2qfAzx26vLUfWU/nar+p4b9DwdDx4+q/qezrz5788Vt3lKnpv+Yr0VL4V6Hz658WXqen7GeZ0ex3zFUlz4rPZaX8rA5blH84p+r+oqfp/wADKXXvFj6G95PfNf7jvyUS98QstE+WXqzWcpetDsf8Wrvp3Uha/wDk+5Pya+TremPlWl/8SOugeHL1JeUnyFL1n0OWLD42b694MfU89VueUKrBg6LYHzserf8ASod94Zc6J8z9melVqjWtLnEADMk5Adqp1l7I9dKSistmH+2bP+NT/wAwt+yn5HFXVDlxI5nb230qlFgZUY4ioCQ1wOWF3BSrWE4ybaKvU68JQioy3yZvJ35qfWO+DVi+8Q30T5f7swOUv/Q/r+ldtP8AzEXX+UPuc5szdLbVVNNzi0BpdLYnIgb+1S7qu6UcoqtOtI3NRxk8G7vrY+nQoPqio8lgkAhsHONwUWjeSnNRZY3ej06NF1FJ7EfJx5er6sfMFm/+FGug+LL0Ok24H8HV7WfO1Q7TxUW+rfKyOC2WH8XQ9L6XK1us9nI8vpvzMD1e0eI7sPwVHHme2qfA/Q8dury1H1lP52q/qeG/Q8HQ8ePqv6ns68+e/PFbd5Sp6b/mK9FS+Feh8+ufFl6np+xnmdHsd8xVJc+Kz2Wl/KwOW5R/OKfq/qKn6f8AAyl17xY+hveT3zX+478lEvfELLRPll6s1nKXrQ7H/Fq76d1IWv8A5PuT8mvk63pj5Vpf/EjroHhy9SXlJ8hS9Z9Dliw+Nm+veDH1OOuC7xaK7aTiWh2LMROTSd/YrC4qOnDKKCxtlcVlTZ0147FU6dKpUFV5LGOcAQ3OATwUKF9OUkmXNbRadOnKSfI1ewHnY9W/6V3vvDIWifM/Znc7U+aV/Vu+CrbfxInpb75efoeRwr9Hgvqwm4PR+Tt38M7qqO+Vqp79YqHrtEa7vj6sxuUezOcyk8AkNLg6BMYgIJ6sltYSipNNnPXKUpwjJLka7k7s7ufe+DhDImMpJEAH2Fdb6a4FHJE0KlLtHJrbB1G2Losdad4A73BQ7VZqoudTklbTycvyb+Xq+gPmCm6h8CKXQPFl6HS7ceZ1e1nztUK18VFxq3ysjgtlPPKHpfS5Wt14Ujy+mfNQ9T1e0+I70T8FRx5ntqnwM8bu10VaROgqMPc8L0E/gfoeDoPFeL+q/qezyvPcj3/NbHj172R9OvUa5pnG4jI9IEkgjjqr6jVg4Lc8HdW841pLD5npmytndTstJrhDokg6iSTB71T3ElKo2j2FhTlC3jGXM4/lFd/EMHCmPe5yn2GeD7lBrzXbL0N/ye+a/wBx35KNfeKWmifLfdms5S9aHY/4tXXT+pC1/wDJ9ybk1PQrem35VjUF76OugtcE/Uy+UGzufZ2loJwPBMCYBDhPvC52U1Gp7x31qlKdDZZwzm9hLO51qa4A4WBxJjISIAnjmpd7OPZ4TKnRqU+8KWNkd5tA8CzV5/Df72kKsorNRHpb1pUJ58jg9gPOx6t/0q0vvCPMaJ8z9md7tDRc+zVmtGJzmEADeYVXRaU02eovISnRlGKy8Hmf7u2r8B/cP1V07qlnmeN9m3X6GP3dtX4D+4fqneaX6h7Nuf0Mydlb/wDsrnBwJpv1jVpH3hx7FzurbtPeR303UO6yxL4WegWW/bNVHRqs7HOAPtBVVKjUj0PUwvbeqtpIvrXvZ6Yk1aYHpD3ALHZVJdDMrqhTW8kjhtrtpBaIp0p5sGSTkXkaQNwCsrW2cPelzPOapqSr/wDHT5Eew94U6FV7qrgwFgAJ3mVte05zilFGmj3FOjUk5vBvdq7+s9WzVGU6jXOOGAJzh4J3KLb0JxqJtFnqN9QqW7jGW5yGz9obTtNJ7zDWukngIKsLmLlTaR5+xqRp14SlyR6HW2nspa4c83MEb+HYqlW1XK2PWVNStnFpTPK1dpZWDxWfeyvM9C2e2wpuY1ld2B4EYj4ruudxVVXtJRlmJ6qx1anKCjUeGjoW3jQcJFWkevE39VF4Jroy0VxRlumjCvDaezUQTzjXnc2mQ4nqyyHtW9O2qTfIj19St6Ufiy/JHmt7Xg6vVdVdq7QfygaBXNGl2cMHkLu5dxUc2dbsXfVCjZ8FSoGuxuMGdDEblAu6M51MxRe6Ve0KVDhnLDyYG3V50q5pc08Pw45icpwx8CullSlDPEiLrNzSrOPA8ms2bvo2WpijExwh7Rr1EdY/Nd7ih2q25kPT752s91s+Z6HY9obNVGVVgJ3OIae4qplQqQe6PV0r+3qraX2J6t6Wdgk1aTR6Tf1WqpzfRnR3NCmsuSRxu1207azTRoyWHx3nLFGgb1dan2tq0+KRQapqkakeypbrqzV7H21lG0h9Rwa3A4SeJiF3vIOcMRIWlVoUa/FN7YO8/eiyfjN9/wCirO7VfI9N7Ttf1j96LJ+M33/ondav6R7Ttf1j96bJ+M33/os91q/pHtO2/WeUK9PCgoAEM5CGAgCGQsGAsmchDAQyUhYGSqz6AIYCxgyFkBDAWDIWTAQyEMBDIWDAWTIQwEAQBAEAQBAEAQBAEAQBAEAQBAEAQBAEAQBAEAQBAEAQBAEAQBAEAQBAEAQBAEAQBAEAQBAEAQBAEAQBAEAQBAEAQBAEAQBAEAQBAEAQBAEAQBAEAQBAEAQBAEAQBAEAQBAEAQBAEAQBAEAQBAEAQBAEAQBAEAQBAVAWG+pnGXhGQ+76oeKZpuD3ZhsGSM9B7D3LRVYNN52Ozt6in2fDuQVKZaS1wIIMEHUEahbRllZRzlFxeGWrY1CGDNst016jcVOk9zeIGXs4rjKvTi8NkqnZ1qkeKMXgxHsIJBBBGRByIPWuucrKI8ouLwyjWyQBmTkAN5OiN43YSy8IyBd9XHzfNu5yJwx0o4wtO1hjizsde7VePg4dyxlleWucGOLWeMQMm9p3LLqRyl5mFQm4tpbLmRLfkciiAIYCAIAgCAIAgCAIAgCAup6jtHxWkl7rOtHHHH1R2t/Ui+86DWuLCaYhzYluVU5SCN0e1V1HCt5NnobuLlf00njb/JqrLcza1a2c5Uf4EucXANJdBfJIiPu7l3lWcIQ4VzIVOyhWrVeN/Dky6ezVnLqHhasWhpLBhbMhuI4jGQ6veuXe6mHtyJC0u3biuJ+9yOYtlDm6j2TOBzmzxgkKfCXEkykrQ7Oo4+R2F7W91Cnd7mlwYGgua0xiADZBG/IlV1Omqkppnorm4dvCi09upradnZb7XVeC6nTDcZyGLIAQN0yu3E7emo9SEqdO/uZSziOMkVputlM2SrTc4srOaQHgYmkObwy3pGtKanGS6Gk7OFKVKpB7SaOgpf8Am7/V/S1Rv/jfcs4v/wDoy9DQWKzudZrY4VHNa12bAG4X5/ekT3FSJNKdNYK+nTbo1mpYSb2JrDs9RdTszqlSoHWgloDQ2AczqRkMvek7malJJcjNDTqMqdOUpPMiKxbPtNS0h73ltn/DAxv10B6gtp3LUYtdTSlpsHUmpN4j5GuvqxMpVAKVTnGOaHA5SJnomMpyXahUlKLclyId7QhSkuB5TNeu5CCAIAgCAIAgCAIAhlHR3JdNO0Wd2EtFobUHjOI6HROnZKgV6s4T+mC6srWlVo5TxJPqbO8LYx160HBzS1jQ1xnIHDUMTpvC5wjJWz25kqtVi9Qg09kv8kF212ireXSb0g/DmM86mnFZqJ8NM0oTiqlffnkybLaGA3Z0m9Fr8WY6Pg268FzlGX/Jsd4VIJ26T8zk75dNesRmDUfp6RVjRXuIoLx8VaTXmzrzZW2qlYnNfTLaIAqtcRoA2RHsKr+N05T25l+6cLmnSaaxHnuY912iiLbaG0yxrH0yxkQGlwAmN3FbVIzdKLfM50KlGN3OMcJNYRj3sWsZYKJc0vpOBeGkEN6TdSFmkm3OWOZzupRpxo02901kz6doZ+1XuxNw83rIjxW71pwvu+MdTuqkfaEpZ2wau7arRY7cC4S52QnM57uK6zTdSnsRaM4q3rLPVmdZq7ebu0Ymy15xZjLJ2vBc5RlxVMIk06kOzt9/9wyOzCbTa30qwbWa6aYLgGVRvDp1CzLPZRi1saUt7irKE8P+Ga3bLm+f8HhksBqYNMcmdN+i72fEoPJA1bs+2Th1W+DQqYVQQBAEAQBAEAQBAEBh2u3Bj2NIHSnOdNw7yY71wq1eFk+2s3Wi5J4wRC8C4NwtaZ5uZcYHOA8BuWrrN7Lkde4wjnjb69PIoLzmAGQTABcYbOMt14Ze8Ba9480bez4rdy/zyyUo3oXVGswDPUyY1qAkGII8HIzkg6ZLaNdt4wYqWMYU3Li5f9Fat5kTDREuAGIzLHhhxCMgZ+HFYlcNchCwhJLL8vTcktdtwNaSBJDnGcUANAnIAknMZRx4LM63Ck2jSjaKpOUU+XkR1L0j7oiXNAxZgtjNwjJsmJ7OKw678jotPXnv/v8AJR15kSMLejMw7IwWgYMsySSI4tha9u/hRlaemstv9v6k1qtbmPwhrSIbq4iC92Fs5QBMmeorepVaaOVC1hUhxNvOX98FHW/oAwMRe5ozJb0cUkECT4pyAmckdZ4yzKsk6rjnZL77mM6+dYZPRxfez6AdkS0A5vYI16Wi07y/I7LTFjHFvkmdeMOpsIbL5mSQGiHFuo3lpW3b8kadwXvST5fyZViql9NrnANLgDAzgESNQM13pNyjlkG4hGnUcYvZE63I4QBAEAQBAEAQBAEBTCOA/wDzMLVxXVG6qSXUo2m0DJoG/IACePasYjFcjeMpzklktcGkZtBByggQc9IUSd1GMOLh8y5oaVWlVdJTw1h/uVAHAZdQ3afFZVxDng0nplX9ef8AvP8AgphbJOESYkwM9Iz3o7mHFjBmnptSVOLlLGc7eWPMPDXDNoOmoBjvWVcqcW2uRrLTJ0qsYdp8WeX0GFuZwjPXIZ5aHiFpK5iuh0p6dOfD77/3+5QU2yOi2RkMhlrplksd6Sx7pt7Mk1LNXkslzgDMgHjI1HXlot+8qSk2jjLTZxnTjx7S6+RRzWkQWgt4QIy6lqruMuaO3siqpbT3/sVLGnLCI7BG7d3dy3hWjOXDgi1rOrTo9rxb9SraTQIDQBwAAClKEfIrO1n5suhZSwat5e4WTUIAgCAIAgCAIAgCbmQm4z5BAFq4RxyOirVIvKbyIWOzj5GVXqrlJ/uIWezj5Ge8Vf1P9xCxwR5YNe2nnOeQWezSNncVXs5MELDhHqYjWqR2UmIWeCPkHXqPdyewhY7OPkO8Vekn+4hZUIrdIxOtUmsSbwFscggCAIAgCAIAgCAIDbbL2Jla0sp1BLSHSJI0aSNFHupuFPKLDTaMatdRmtjdW24KX2yzsY0ilUaSRJ+7M5zPBRYXEuyk3zLOtp9NXUIxXusxdqLmY19Ftmpk841xgEuJiI1PBb21dtSc3yOOpWUYzjGguZpn3RXa9rDSeHuBLRHjRrG5SVXp4zxFZKzrRkouO75G32b2ddUqEV6TwzASJy6UiNDPFR690lHMGWFjpspTaqxxtsaqlc9d7nNbSeSww4cN4BJPBd+3gopt8yCrKtOclCPIjo3ZWcXBtJ5LPGAGbe0LZ16aWcmkLWtNtRjuuZKyzfZ6o+1UXFsE4ZgngQQeK0c1Uj/xvc6Rpd3qYrxePI31/wBlslGlTc2g7FWYS04z0DAiZOeqi0JVZyazyLW+pWlGnFqHxLY19hu6m6wV6xHhGOAa6SIHQ3abyutSpKNZR6EOjb05WUqjW6ZffVztFOx8ywmpWYS4AklxwsOU6eMVijXy5cb2R0u7NKFLslvJGrtF1VmOa19JzXPMNB+8eAIylSI16cllPkV9SzrQajKO75C0XTXptL30ntaNSRp/zika9OTwmZnZV6ablEraLorsZjfSe1nEjTt3hI14OSSYnZV4w45R2KG6K4p85zT8ETijKOMawnb084yO5VuDj4di6hc1d4a5tF5DhIIGRHEGetHXpxeGxCxrzWYx5mC5pBIIgjIg7iMiuqaayiNKPC8PmUWTUIAgCAIAgN9sP55T7HfKVEvfCZaaP80jqrI8Gk6udbN9qb/8zHuAVfJe9w+eD0EJJ03Uf5eIlso8LZ+qyu+NNatYi/U2zmcX/wCLMS4DNO7ycz4XM5/cetqqSckuRpatuFJv6mv2ZtlSpba2N7nQ2rAJMCH5QNykV4RVKLX0K+xrVJ3U1Jt4ySXNXaLDie+oP4jWnm5zsQgGdQYhc6sc1cR8iRbVFG24pN/F058zIqWjEbxeA5h5puTui4EU3Z5aLCivcX1MyqZVeUdnj+xp9sDNKxk5nmsydTkxSrTaU0iv1WWadLPVE22DCaVjABJ5vcJ3M4LS0eJyydNVi5UqWF0JdnLUaV32h4a1xbU0eJaZwDMe1a3EFKukbWFXsrKc0uT6m2tHOVX2JzHNpk0ajnHDIa0ilIa32gBR0lFTT33LCfaVZUpJ42ef4MdzmGnYTTLnN+0wDU8YwXyT7ZWyzmefI1ck40uF597qUtD3kXkBLiHswgmROFsADthZwvc9DWU5tVsbtNY/gjvSq6rTtD2F1OqGNFejUzGGCQWHQGCe7cUglGST5dGa1nKpCTjtJY4k+X2Nlb7W1lZwis9xs4BYwSwNl3SjjOS0hFtJ/UkVasYSa3+Hl0MCx1CBdQBIBa6QDkfBjXit2l/yHCnJru6T2Zx99+cV/WP+Yqzo+HH0POXvjz9WYS6kUIAgCAIAgMq7be+hUFRkYhMSJGYjRc6lNVFws729xKhPjhzMj9t1ebq08sNZznPyzl2sGcgufd45UuqO61CqoSh0kTDaSvjpvBaDTaWDo5FpiQ4TnoFjusMNeZ09p1lJPbZYKu2lrY6bxgbzU4GNbDBiEHKdYK1VpDDRl6rW4lJYWOhiWG9alGqarCA4zMiQcRkiO1dZ0YzjwvoR6N3UpVHUjzZmWbaaswvIFMh7g7CWS1rhEFonI5BcpWkZJbkmnqtaDeMYIDftY8/JB+0CHyN0R0eGS37tDbHQ5e0KvvZ/NzILfeT6zabXxFJuFsCMsteOi3p0lDLXU5VrqdZRUvymazaWuDTIwTSaWN6O4xM55nohcu6w3+p39p1fd+nIxKd61G0X0RhwVHYnZZzlod2gXR0YuSn1RyV5UVOVPozKpbSV2mkRg8C0sb0Tm0hoIdnn4oXOVpBp/U6x1OtFxf6dhW2krO5uRTHNPxsAZABE5QDpmitYLOOptLVK0uHlty2I3X9W8N4vhyC+BvERhzy0W3dYbfQ5+0Kvvf8AluyW27S1qjHMOAYwA9zWw54G4mVrC0hF5OlXVa1SDi9slx2ptBp4JZOHBjw9Mt4YpRWlPi4jPtWvwcH2z1Mdl+1RzEYf4cEU8uIA6WeeQW3do7/Xmco6hVXBy93kYNprmo9z3avJcY0kmSu0Y8K4URKtR1JOT6kS2OY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5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conpers.files.wordpress.com/2011/11/great-by-ch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072" y="1676400"/>
            <a:ext cx="1900928" cy="28956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RzzvVoyjK17tDqR8WkUusRyJf60aKAUCKW3EZJQfFm1zKoc68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575" y="228600"/>
            <a:ext cx="3121025" cy="2762529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xQTEhQUExQWFhUXGCEaGBgXGBwfHRshICAhHyIjIB4iIikgICAnHB4cITEhJyorMDAuICEzODMuNygtLisBCgoKDg0OGxAQGy8kICYwNy80NywsLCwsLywtLCwsLywsNCwsLCwsLC80LCwsLCwsLCwsLCwsLCwsLCwsLCwsLP/AABEIAMEBBgMBEQACEQEDEQH/xAAbAAEAAwEBAQEAAAAAAAAAAAAABAUGAwIBB//EAEoQAAIBAwIEAwQGBQkGBQUAAAECAwAEERIhBRMxQQYiURQyYXEHI4GRobFCUmJ0sxUkMzQ1NnKCgxZTssHC0RdDkqLxRGNzk+H/xAAaAQEAAwEBAQAAAAAAAAAAAAAAAQIDBAUG/8QAQBEAAgECAwMLAQUGBwADAQAAAAECAxESITEEQVETImFxgZGhscHR8AUUMjNy4SM0NUKy8VJigpKiwtKj4uND/9oADAMBAAIRAxEAPwD9xoBQCgFAKAUAoBQCgFAKAUAoBQCgFAKAUAoBQCgFAKAUAoBQCgFAKAUAoBQCgFAKAUAoBQCgFAKAUAoBQCgFAKAUAoDM/SFxiW1sy8J0uzomvRr0Bj5m0fpELk4qsnZGtGKlKzPziPx9eAtF7bmMYK3LWD8056gRjyeX1PXI69qYmdLow1t2XP1/gcpe2gYuZC0SEuV0F8qDqKfok9dPbOK0Whxy+8ydUlRQCgFAKAUAoBQCgFAKAUAoBQCgFAKAUAoBQCgFAKAUAoBQCgFAKAUBm/HpnFvG1uwDpPG5DSiIMqnJUsSBhgMEd/SokaUrXzMfL4h4oxucpbaZkCxqL2Ick6SCysNySSG36Y2qt2bKFPLXuN3wO6EVparcTJzeQmotICWIQajqz5t8nVvnrVloYTV5OxYR38Te7Ih6DZgfe93v37etSVsztFIGAZSGB6EHIP20IPdAKAUAoBQCgFAKAUAoBQCgFAKAUAoBQCgFAKAUAoCoueNFZuUI8+dVzqPQ4390jv0z27Vyz2lxngUd/wA3G0aV44rlvXUYigKbj1/cRlORGJFPvbMSOmPd7Y1ZPy2NC8UnqRuC8YuZJNM1uY13w2Djptnc4Ocj/wCRQmUYpZMv2lABJIAAySTsB8TS9iiTbsZPxrfQz2wSM2lwWmjQJMzFNTkhc6MkEnoTt1rPHGWjTNo05wfOTRjbf6PrtZZZDY8MYSacRlpNMekEHTtnzZyfkKYWauvFpK7ND42sQtlCHiiV47OdcIMqhW2bZCd9II2+Qqz0M6T5/avMyXE8l7qSJoWZeU8RgGEkaOO2c6cE+QME0jJxrfehqnlH5vZorDjE9pb20MQBRLdSXZc783l469xvTQvCjCpeUtb+lzrF4wuuXqIUnybaeoIy3fqBg/bS7LPZad7df6Gz8N3zTW0cjEFmznAwMgkYxk9On2VKOKtBQm4os6kyFAKAUAoBQCgFAKAUAoBQCgFAKAUAoBQCgKnjvE2haAKAeZIEOR0z36/OqydrG1GmpqV9yuVN6n881YY4dQPIxx7vT6zGN9yF9djivNqJ/aMXStz6NOd42Nov9lb55epb33E4XjlRLiIOQ6D6xdmGFOcHIKsyg9wSPUV6V1xMY05ppuLtlu+cGUfA7aRJY3eeMoocti4LagBg9dsKSCey7d9zCN6souLSi926xSr4UmlVHj5Wg6GzHJqVwp33xvk+f0yarhub/aYxbUr3z1WnzQ9Q+CroKQSp6knV7+TJkHb9pWpgYe1027/N3saSHgwgtrryquuLBCrkbR49wYzvnbv9tJq0H1HMqrnUhno/XiY7jyRzRhJThGubdWKejSHYtzSVwDpyCOhIzWNJ3b+erOionFK3T5dSJE3h7gwNyoMpa2QO4FxJuCpYBSXwxwp+RxXRaJyqdXLp6DTWfHoEtrfRDKYvZonXOCVRxhQxLe9pDE7nOk7kmqyqKO4hUZSbz3lZecctnmjkDXCadgiaAjEGMkEdz5wPkprP7RG/zo9zVbNUS3fL+xcf7WQ7qschYNp0gLknGRjfvnHzq3LrgZ/Zpa3R7n8Txrk8qQqpYFsLsUZVOxbPVl7VLrJbiFs8nv8AjIvEfE+q3laDKPG8IbUFOOY6AjuPdY71aNRSvYh0XFq++/gZa18Z3bqr69IZUBQovlY3DI2+M+6pXH29atcu6UU7fNCbd8ZvBG7+0spXmHQsMZ25PMQglSWBGD/i1jsAFyqjG6Vvly/8HcSuJzIZiCgjhZCABnXGGYkDpvtjJqUZ1IpaGnqTMUAoBQCgFAKAUAoBQCgFAKA8ucAnrtQGVbxHdj/6Fzt+164/V+3tt9mc8cuB2/Z6X+MlrxG6lMsSwmI8pjHKQQurYLnI+Oe/Q1KbbtYylTpxipYr56Ffd2NwPZ+eeYwlU7bgY69lx6436UktC9KSSlbgTb2wkN0HETaS6nmakOMY7adYG2Pe7muKpSm6+LDldZ3XtfxIjOPJ2v2Z/wBvAxDyKbhGj/o4nuAzacFtYiRQ37UbyhO/uL36dO877NU2nq8PZa7y60r9pNtryDQElfy8u6R1Xd/OIzgDrqKAkDvipujNwne8Vvi+jK/hc0VlxmMWKqZEjkeNypXKhzqIMi46B2y4+DVeMlY5KlKTqOyb9Oh9WhmIHudEmbwscdRM4B8uCQei7le/r8aXLunmuaXXBYrwpK7sZkMLquJM5cat8OAN9lB3HrgUldxdinNU4p5Zr5kUvHwkFrIs9uZA8kYHtUiBAWcqHYxsdKAbnoN8fGuelHDdNd9vQ6assbTi12J8OkzfE4rNRGIoOEMRDrlJuTp15OVTEmTsAdx361s7dBnFzerl3H6GLRHsILjLIjWsA5ceAuNtONWSAA7Dcnt3FRKF1czhNqeDpfzwKFTb6VbRLgN6pnJ05J9MhfxrLk4nU+Uva6JtlbxvI4HNWRFDl/LglTgb423bV8qOCV2Uk5JLSzOrQR4kU83zanJLZzrMROCR+xnGP1tqyxRzWfywvLJ5cO6/udreGFY3ZopJBKY0YZxumZFYkYxuN/8AKK1pyS51tTOalK0brK778jrxXgdtyubHACZAUI1SnbW0nl0sNLczLaxv1GavWm4xxRRnTu5YZPy9TxHYRZZUiQB/Mw+sIy4YMAA/lGCTjYZLHqapysm7Ith3t+XsdZbmSCzmeBBHKCiKuCRgHSNmJ2x+Fa0pykncpOEcSV8iui8U3JjB5nnZ08hjAKgs4I6b+URMT21j1FakOnG54svFF2ZoEcnluYwXEa+bVIqn0xlSDkdNRIGwFA6cbM/R6k5xQCgFAKAUAoBQCgKXid663EaBmAbTsAMe8QcnSTuP+XSsJzamkdFOCdNt/Mj34rkK2shUsD5caGZW3ZRsV3H2VuZQ+8Y3xpG9wbUSyPHFz5YeYpI5cpwIHIBGQGDLucZYZrJO+pvG0b24J+5nOKXTr7YVdgf5+MgnIzcwLt6bEipLRSuuzyLmTwvMLqC1WUjkK89t9ZJhF9qjIB7sRAWjwcjf7am2divKLC5W1y8PcqI4IHsppNUuBfFb/DybR8yUIRvjC643IX036VG4vdqS6svA0XCeGNFxMmW4kaaGBHjYk6biERctlxqwCJxzD1OWHzqUszNyThZLXwd/YsrXx1rFu3KXTce4Qx7SwxN27NJIf8g9doU9DaWxWclfT2b9F3lXH4yEjxTSRlD5cBZMqQTAy58vXRcDPxU1XFfM2exuKcU79n5r/wBJLvZPbHtXeFeYZjFpaTCAKhkY+4cnGpdPQ1Z52M4LklJJ5Wvp024lHw25SVY09nfMrhpFSXOEcW7ahiPJIWaMlTsAjb1RO+75kdE4ODbxaLLLesWWvQ+9G08MyM/DQxjUB4mZEVhJlWXUAdYVS25Gk7epq6zgcNZKO0WT0eum/ou/UyvGLxobW4ZYI0BMaSa7YFVRm8ztGi6XCjtlv+/PRSTdlbssdFVYnFYr677+ea7kY1uKWoBKXPD3Ybqo4RjUewzo2yds1tdfEVwT3p/7jc8S8S3ItZ3aX2Vlks1J0IeQJVhMuzDfGt/erVHBJJPI4ca8UXMb38XtWhYRaIk5SPylnhE74Ixusykg7DtihFiAPHd4SimTBaFJQQigMPZrh2IBB2LrDJjtnHQ4oWsdZvGt1zJohNpKagDoTYP7KqNuu5VnnI7Hoc4oRYu75rjlW8lxK4cQTLqjcAGRVYqWCHQdcak/ssABgmsat9Tr2azTVlqtVuvu8DjPalop25k8XLtAVjaZ9WSjydQ58wdQ2d9hjptWclzXnu9zeM7TirJ3lwXFLhpb31OF1M8dwEWWXTHINIMjnr7Em+T5vLJJ1zuxPWqOTUtd/wD59y8VGVO7Su1wX+d+iIXDePXK+yfWyAm4jjk6MpAS2RteoEhSGY5GPMwPrW1CTad/mSOfbYRjNYVln/Uzy3ie7ayS49qZfqroqVVCHcBpI0bI2YQkMuP904Oc1ucVrGg4BxmVLqZJJZZIgFCiYIrJhbYEnSo8xM7FgdsjbFRKVlctGGJ2LrhXifnSRoI8a++rOPKW6ad+mOvesoVsTSsb1dl5OLd9PfrNFW5yCgFAKAUAoBQCgMzx1Qb22z8PwYkdj3+Irlqr9rE7KL/YyMvJdvIGI4lGysAUALsBligz5e74ABHbb1rpObsJvia3uLy1jSyMU8UiNFP5goWTKFZclckoyscDBOQcHtDXA0pyineT+cCo4x4WuFN7zWhjiKzmGV5VAkaeWOUKQfd08sqSeudqq8r3NabxOOFNvLJLgSIeE8QmaC4RlJmLiRluA3s6NcpMFVx/SARoYtK7b+lFd5oiTjBuMlp0a5W/U5TteQQPaFLYZmkIie4iDXMcxlJGG93SXQ9d8H5UbtkWjTx89J24pPK1iXa8EvYprYXLRGC2j8tw0ig+a3ETRYIBOZRr1N2x32qc1qVTjK+HV7rdN7njh3hGUpa6VTRA6OhV1I9+BpNwfUT/ADwPWqKOSsdU9qipSvq73y6JJehATwhLLb8ktFz0LjQsqk+W3jiUnuMyxBsdgRnBqFF2tv8A0NntUYzx2eF9HGTfkzSTcJnEyE2yvHFeGYEyoPKUKhsdijaWq7TvoccasML51m4206dO0z/BOBXBNuUaIyKyB1iuFJVEW1QscHcMIHBXf31+ykY/O4661aCxXTtnqt7xPwxLuNTwKP2bh4tpVhgmERUI0qYclcaz6Bmzn7as8oW32OOq+Ur8pG7V+Dy6OwpuK8KuVgU2aFWaeEgg5BOsly3LY/VZOSOwyN+2dKm43si1WrGT5zvr5ZapZkq+ueLwgGa64XGDsC4kXPyya2ba1aMYU41MoRk+rM4cU4HfSLM/8zdZGtrguZXCF4eUXGNBAjbQxDZO2NqsYNZ2SK5/CUlxPJKLiB2ncGWFZ9SKFntnGgaM5McLg576PjUJplpQnFZprsO3/h5cFIMmLXDHygdTbr7M8HXT+tyz8s+m8lLnKbwgZpS8Uts8nLcaRLnUA8DoDgE4zHICe2odd6hNMu4Tjm00Tv5IEEVtDJyOYiOsqrcKiKGLFQFIBOA5K7ACqTjFvM3ouoovCsuq/wA6Sdc2MRCCFhcSPEYnVrpNgQQW9SwRmUEDoOlUcI7s92ppGc1nJYUnf7vzIl8L4VDcyNK2AyvrxHMr5yEGG05GPqY2HxHzFSqcZO/z5kUqVZ044fNW4+7RC4zwO1EkUSMjSBw3La4CMSqxqvlBBYfVIcdyPjR8zKPmLTqxxzTst6WWrfqV/E/CSRxJ9QkalWV09oEaZKCIAdATy+Y2fXUep20Ty52Rg44pWhd9hf8Ah3hMcPNuLnCvKQpaSbWjKAoVhk6QWCqT66R1xVna2ZVKTdo3uWF1x2zicAsC2A2Y42fAO4OpFIGQc9ehqt4o0jRqyXu7eZ74dxjnXDImGh5aujhW82Qp2b3SMMOn/epUrsidLBC71uXNWMBQCgFAKAUAoCj4lFquUbUgVdGctuSGLYxqHYjqD12rGcW5pnRTlam11/NDBcO4TJbiIDnMTDamTRJb5EkcpLocsN0TCLjYqHyS2DWt0ZuL4Fpw+CW2slV2MbtISG1thgUTTgx/qjCj/BvnJzjWdkdGzRTm7q/d6me+kSOS+4vDZB9KqqqM7gErrZsdzpwPsFY1rzqKJ7P06Udm2OVdq7+JHf6MJHs769s3bUiIz7dCUIGQO2VO/wAh6VNC8JuJT6phr7PTrpWby7/YxtvwiW+ivr55Bqiw7AgnXqJyAewAGw37DasVFzTkenKvDZp06CWTy6jW3fEmn8N5clmSRY8nrhXGPuUgfZWzlehmedCkqf1O0Vk1fwNX4CmcWvDFU+RklLjbfBOPxral92J5u3pcvVb1ujM+Bhnj96P/AM38QVjS/GZ6G3fw+n2eRP4Rwpbe3nnjmMnJtZRqaMq7F0QgkkDbMfT49BXTN2i2eTSpPloQlva8zLfQtPp4jj9eF1/FW/6a49mfPPoPrcb7Nfg16ll9MdrzeJWsYODJGiAntqkYf86ttCvNIx+jzwbNOXBt+CPPgAz8O4sbGRsq+QwBOknRrVx8cAD7cdqUrwqYGPqHJ7Vsn2iKzXfrZoh8V4dJxbi91GJNHKDhdQJAEZ0YA7ZY5+0mqyi6tRo1pVY7DscJWve3jmTvo84k78K4pAxysUDsme2tJMgfDK5+ZNWoyvTkjH6jSjHa6M1va8GjGWXAZTZvfxuAsMoQ4JDqfLhgfmwHrWKg8ONHqVNphy62eS1V+jfl4H7r4X46Z+GJcv74ibWfUpkE/aVz9td8J3hiPk9q2dU9pdJaX8z8f+iW40cTgHZw6n/0E/mBXFs756PpPq8MWyyfC3maT6WfB8he44hrTlgJ5N9X6Mfpjqc9ela7RSeczi+k7dG0dns759W9kb6LvB0rNBfiROWC/k31dGT0x13qKFJ5TLfVNuilLZ7O+Wfcx9EF7ybficw6xxK4+aiU02d2UmT9Yp8pUow4tryMnFwGSayuOINLnRKFYEEsxYrltWeuXH41jgbi5noPaY068dnUdV3Wv7Gw8ZcSa44BYyucuZgrE9SUWVMn4nTmtqksVJM83YqSpfUKkI6W87M7cdvud4bt27qyRn/ISo/AA/bUyd6KKUKeD6nJdb71c68IYcuL6uBsRw6i100LafZ0206gC2rB17jTt13F46L36DCuufLN6v8Alvnifh0cTX8ItI7SAXbbEwxqyo+qJQMDykAnHxya1Voq5wVJSqz5NcX19pp7WXWitjGpQcdeoz1rRHJJWdjrQgUAoBQHC+UmNwrBWIIBPY9um9VloWja+ZlrucwOqTXgVwvMwWfdFJZidse6rYB7KeuDWNpLWR1xg5puEMtO355lLx5Y5pJ5lniVJURgxLhlCrksRyzuOW/lznI3x0Mys7u50UVKCjFxd03w9+lH2IQqMvNA3k5uMswMetcHIjBBOGGncjHfc0uuJDjUekXrbtt1lw1/avaqsh5j28KM6RZGzKvTIUHYg4wOoyBkCptGSszBqrTm5LJNvXofaY1p9fiOFwCAwRsHqMwZwfjWL/H+cD1Y5fS38/mNXB4dgS7urxLlXeWNxywV21DO2Dk7LWyglJyuefLapyowouNkms/nWYPwL/ZXFv8AAv5NXPS/Dkext/73RPtr/dyX95H5pRfgMif8Tj1ejNt4GlUWvDc6dRVwoPXdjkjb9X4itqbtGJ5O3puvV6zPeBf7fvf9b+ItZ0vxmd+3fw+n2eR1uLjRwi/OSc6EGQAcMwAGxxgBj6d61qu1NmFGOLbKa7e4zfgq29n4jw1v99HqPx1mVB+AWuemsM4npbbPldmrLg7d1mXn0rzKnFrJ2OFVY2Y+gErEn7qvXdqiOX6VFy2SpFau/keuEXQ4hx8XEAJhiGdZBGwQqDv6udgd8fKkXjq3WhFaH2X6fyc/vP39jz9H/wDbl/8A6/8AFFKX4su3zLfUP3Cl/p/pKv6Nv6lxj92/6JapR+7LqNvqf49D83rE48E4rFHwK8iZ15kk4CJkajtHk464AB36bUjJKk0Xr0Zz+oQklklr3mu4ETD4bkLbaopcf52ZR9+Qa2jlRPNr2n9TSXFeFjB+GbfkXPC5x/5z7/PmtGf/AG4rngsMos9fapcrSrU/8Psmfrn0r/2Vc/6f8VK66/4bPnvpP73Dt8mUv0bu4sbELq0Fp9eAcfpY1Htv0qtH7iN/qaX2ipfXL0Mh9HH9Q4x+7j/hlrCj9yfV7np/Ufx6H5vWI4N/d2+/eF/OGkfwX1+wr/xKn+X/ANHrjP8Adyx/eW/Oepl+Cuv3Io/xOp+X/wAldaXZ/ka6gbIaO5jbB7BwR+aH76qn+ya6TacF9uhUWji/D+5oob9YY7cDSWkghOnl20jf0SDPnkDqMAdQB+dbJ2S/Q8ypTc5ze5N75Le+CsbibiOLeKN1wGjQ6kKqQdztpDRgDT2JG/xFRUr4Mmvmfsecqd5tri/mdme4vEuhAAmQuFBLZJwBuTpqn2yy0Iez3epo7aXUitt5lB2ORuM9e/zrsi8UUzlkrNo61YgUAoCFxp8QSHbYd+nXvWO0O1Js0pK80YTxjdIpA2Mj2ZDrgHYJK6SKf2NMqEjtKPWsr81dXoelskJNdCl6pNduTXUUk8oPN0sMtHLIvxQtdYceq+Zd/iPWnzzOlJq11o0u20MuslPcxrDMjMOcYw+rbCMHk5r4z7vM1L8NhVrqzM1GTnFpc29utWVl12LabiEZe7ETiUtGkhZdIIfMQJUnUAki8p1G4JVutXTV3Y5KlOSpxclbO3Zn4rNPsMvYPq49asepjiP324rH/wDuvm49NfwyXz+Y/Qbe0s4jOkMqmYRtrj5gLDAIyV6jGr8a6OarpHkN1pKMpLK+tsj818C/2Vxb/Av5NXLS/Dke9t/73RPtr/dyX95H5pRfgMif8Tj1ejNn4Hb+bcN320NtnGfMe3fFa09Inlbd+NV6zO+DpNPHL9huQJz9ziqUvxZHdtv8Pp9nke/GsoXg0ZC6OfOAV8uwXWRuFBJ8q5z61eu7QMvpd57Xd7l7e5ScT4jBzuDtFIrGFIlkxnylWUkH7S341jKSvCx3UqVTBtCmrXu12plt9LlsJeKWcbZ0uiKcdcNIwOPjvV9oV6iRh9Jm4bLUkt134Hjw1C3C+N+yK7NDLhfN+kGXUhPbUrbZ+frUQXJ1cO4naZLbNh5ZrnL3zO30f/25f/6/8UVNL8WXb5kfUP3Cl/p/pKv6Nv6lxj92/wCiWqUfuy6jb6n+PQ/N6xMgeEn2MXWrbnmHTjodAfOc98kYx2rHDzcR6XL/ALbkrbr+Nj9k+ka5QcEHLAVJFhCBegGVYAfDC121muSyPmvp0Zfbudqr38UfnXHeJQi24VypFaSAMZFGcqSyuAft1VzyksMbbj2aFKo6tfGrKWnij9X+lY54Vc/6f8VK6q/4bPA+lfvcO3yZw+if+yovnJ/xtSh+Gi31b97l2eSPz76OP6hxj93H/DLXNR+5Pq9z2PqP49D83rEcG/u7ffvC/nDSP4L6/YV/4lT/AC/+j1xn+7lj+8t+c9TL8FdfuRR/idT8v/kqfGYaCRkA8lzbwSfco3/9Sv8AfVKvNduNjfYUqkFLfFyXzwN1w7hU8kNroMeHt4tIM2knEaj3fZnxuD+kfs6Vunor7vm48atUhGpO9/vPd0/mXkX3FJjapaxypDJI6aZJGAC5XQP2RjznsPl2rXkov7yzODFilJxbSuU8XipWcJ7NBpLadRzjG+GO2QPL+BpyUOCLOMrXxM2fhjiPPhzhAFIUBOg8itjqRkasbGtEklZHPNWZb1JQUB+fLxWbDKbhsMwJbIzF9eY8Z9Cgzv6V43LVLNY9fDnW8j1OShdPD+vNv5neDiszvblpCQBEGGBpk1yOhYjHdVBHpV1WqScW3w6neTV/Yq6UEpWXHsskznwziM2Iw0hbU0DAkDIDyMrLnupCioo1amGN5Xvhfe7NE1KcLuyt97wV0zrwyW4mMQV28sSagNO6u7qxOf1VUED4ValKtUw2b0XDe3d9hWoqcE7re/BKx4jnljQOZWkOudcPgjESSEdu7AMfiKrylSnHFibzlr/lUiXGEna1so+LR5h4pJFoDSMw5hQscZIaFWUHA6K77elSq04WTlfO3fG/myXSjO7S3X7pW8kY25vxDxq1uLhsK0UTM5/ahC5P+bOTWtOWcJS4LyPVhTdTYZ06azTf9Vyf4PkFzxm/liOpGikw2OuSqj7+orWm8VWTRjtkXS2KlCet16md8KcYhh4fxKGRtMkiqEUg5Y7g4+WRms6ckoSTO7a6E6m00pxV0tS0hiK+G3J6NcZHy1Kv5g1ZfgHO5J/VF0L0NJ4E47Yi2ske4CzoCgQZ6sx2Pl77bZx9wrWlKFlnmcG37NtDq1JKPNefcjNcF4hDBxm/ad1jRuemWzjJcYGwPxrOElGq7ndtFGdXYaagrvLyPP0g3sRsLKKCRZFEkpygOMjBxuB2k9KV5JxViv0mhOnVm6is7Lx/sQPHXgQ8OjilE3M1tpPk06TjI/SOehqlWjyaTudWw/UftUpQcbWXH9C6+ky9X+UuHzMcJy4nJ9BzCxP3Ves+fFnL9Mpt7LVgtbteBwt+IrxDxBFLDkxhxpOCPLGuST6AsD19RRSx1rovKk9m+nOM9X5tnrw/xKOy41fNcNoUmYAkHu4cfeo2+ykJKFV3I2ilPaNhpqmr6eVjj9G0R9g4w2PKbcgH4hJSfuyPvqKK5ki31Nr7RQXT6ohWFtr4BcN/u7xW+9UT/qqqV6L6zWpPD9RguMbeb9Cz8X8S18C4cM9WCn/TVk/7VepK9KJhsdLD9Qq/NWmVfi/wCbK0iuOdzC7KpXRp06lLddRzuMdKpUo4I3udGx/UvtFV08NrdPT1H6F41ueZwAyfrwwN97xmuiq70b9R4+wwwfUMPBy8mSfon/sqL5yf8bVah+GjP6t+9y7PJGC+jCEvZ8XVdybcAD46Za56CvGXziev9Uko1qDfH1iVnDOMQrwW7tmfEzzqypg7jMZz/wCxvw9apGS5Jreb1aE3t0KiXNS9/ctOPRFfDliGGCbgn7DziPvBBq81+xXzic+zyT+pVLcP/J1+lex/m3DZgP8AyRGx/wAqsv5tU7Qsosr9IqftKsOm/i/0Lj2iWOCxaN2B9mgGnWQoBWTUcYO+FB+OkDIzmummlhT6Dw9rf7ep+Z+ZFtONzu1uq3LnXJArlZtWkOpBOcb5kLrjbBXGfq9tDnNdZXXMtbVpb5YZWhVpBrAy0gD92BAHmA+GaEYXwLrhXEIVVI/a45XJIB5ilmyc4AzvgEUuHF8C2oVFAY9eD/zQLyTre5BkGnzFecd274Cb/KvM5D9jbDm5Z5f5vY7+W/a3vko5f7fciW1jNrtgYn92EFtOy8mRydXplcEeuazjCpeEcL3dSwt3/TiXlOFpO63/APJI42FjMIhIYJByuQNOnzty5Gdiq9Tsw+dVpQqKmpOLyw9bs7uxac4YsKks8XVmrImcIt7iF4AI2GuOIM2AQoVnZwx/ROlhj41rRjVpuCS1S6lZu6ZnVlTnGTb0b8UrWPsvDpGjVQjZMl11HQOsgUn0BJGD8aTpTlBRS3z8VKwVSKk3fdHwsQxw2WWM5iddRfAYYIKwKqk+gMi7etZ8lOpB81q99fypeaL8pGElmna39TfkyXxbwPBfW1tzi0UsUKLqGMgaRlWB7A59MHPxrtp0VKlBSyaS8iKP1Cps9SeDNNv+6PHg7hC8PZ4o7aU6m887sPMASAQAMBcebHx3PpvTpqGhntm1z2lqUnpuRn77wVa3css4ivINjI0ehRrPUhM5IJPb1zis57PFu517P9WrU4qnk9136miv+HR3HDmthb3EUUYXSgADnBBwNQOTnqfXPzq7inDDY5qdedPaOVxJt36igtPAFjDPbFprhHZecocxgDllCVbyg5yw2+BrJUYRaO2f1PaKlOSwq2mV99+noOXFPCfDriQ3AuLhjcCScBOXsB5yMMoI64ANQ6UJO99SYfUNqowwYVzbLf1cTnc+HeHxJah5LoqGaUDEZ0gsqkyYGy5UDbes6rpUmlK/ziTS2vaauOUVHPLf06dJpvFjWnEJBYTNNGySgh1C6S2g4XJz1Deg3FaTq05z5J39Dk2Xltmj9ohZ3XhcoOMcKsLw+eS6HslvpBAQCVIiQWUkbnJx2/OspVKU29cl324HXRrbTQ+6o8+XTk3ufxll4disOGiZ40neReWrOwUsRKutQuCAB67DfHWrKtSpXsnlbxMdoltO14VJpJ3yztlk7kDxvw3h13yrstMrygg8lASQmzF1OMaRgE56Y61WtVpSSnnnw6OJrsVXaqF6KtZcenh1lxMLGx4dPAnNMZj+sZR52EulNeThScOvyA6bV0pQjTy09zkx19o2mM3a98uGWduO4r7fh9lBa3HDwbh0ku0gYnRqDuqMpXoNI0jqM5B2qFCKi4dJtKvXqVo7Rkmot79FcpY7Lh9xF7JrvBHaLNLG5EYEwBGvQcYOCpx06nNUwQksOeR0cvtNKfK2jedk9cuFy7474oseI8Pn1rcIsBjdkCoJMMQqsuSVKnPr+YzeU4zg7nNQ2evsu0Rw2bd+Num+8uLeygurSfhuqURW/LjaY6BkjTIAD0yuFByB1q2FSi4HO6tSlWjtOV5Xds+lf2zOPDLy0sZbfhkd1hzltMik8wOSQA4XQDnOBn4VeEVFWRhtFeVeo6klmVXgG/4TaQ3c9vdvJGoTncxSCu5C4XQGOotjYHJ2qtOkoXsa7ZttTacKmkrcOn+xVXXhng7lblbiVYJI5JxGqnGiIjmAeXUuknGk79QOlUezRbudUfrVeMMNk3xLjxFxjhN5aWkLXDxQtLiHRGwxoHL31IdKDmAajgdN+taTpqSscezbXUoVXUWbfHpzPnF+L8LvrdrLnTE2aGVtEbB8QKVbdl0k4PTvSdNSjhY2fa6lCq6sVm+7PMn23iG3SOC3iadeTy4fMhBbKBt8YHlUHX6dgapOlJpKLtYzlUxzlOS1zO/DfFEaFiefIrMqp5M7sAwAy37cak7eZx8SFKlODeKVyk2nojzw5Le/nkniM6MYl99MKAyKw6HrpKNjI2YY742sRiaViX4d4Wkckel5SBqYBkAByADk/ZsPn8c4U68ZtJX7i9S9szW10GAoBQGd4tw6Eza3uFjY4JRmG4A09CenX7flWUoJu9zppznhso3Ik5NrDLNbSLcMoUCMb+84/VPoW+74VMI2eTK1JN5SViisL+RrpZZIFWYzBMgSDY4jYgFsbKeuO1aFMTtbcZPwxessY/8As8PuAv8AibEo/CVBXJF+TPf2mClLrnH1XoyZcztHFaodwIJLZj2ylyAv3mMffVtEu7xMlFSlNripd8b+pOu5tUvERJ/RS3Vvld90S4aBwQNyDyxt6Yo9X1rzsUirRp4dVGXe44l5kWe2hMdxgNOY+GJybgIwVRiRTnJypZSAAQdlb0qMs+ovGU8Ud15u67n4EGCUSs7XETzKZbVWiQEs/LjnibSAQT50Y9ajV59HqaNYUlBpZSzembi/Jlq8CSXN3bSrlF9qkQHOMfVgY+UkOfn86va7afSYYpRpwnF581efoyfxOzjjtOHRJboUMJcu1s9xpJCMQFXca2YknPbaokkklbwuUpTk6lSTk73tbEo3148Dj4eIbmObWG2PIkyqWkqn3TnMrjT9gBzSnrpbsG13UbY3LPfJPwWZ7Z4fJzmflNw8AsgBbefY4xj8MVzV3Hlnj0w/9hQU+TWBK+Pf+UlyMX4jyQDg3cUus9Pq4s6fmRVJc6vg/wAyfciy5uzY3/hat1y1K2D+gX9zuv4rVSP3P9MvM2l+J/qh/Sd7yTSbhsE6ZLI4HU4jzgfE1MnaUn+TyKQV1BdE/MmyWTwwx3csZCmaUzRMNxFOQDkeowDj471o4yhBVJLe7roZmpxnN0YvOys/80T14qs1MfEFX3BZ5RApxhFVgQ3Q+6BgdMfGu2SWFpaWMdnm8dNvXF5mV8MX5uOIqG3E14LiP4rGs65+9R91ZRd5dvudu0U+ToXW6OF9bcWOD/0Fp+6X/wCb1MdF1MVfvz/NDyIQnM/D7yXSUENna25DdWIkVtWPQjp8MVW94t9CNcPJ7RCN73lJ+FrGr8J3HM4PdFwVkNw3O8u5ZmQnbIydJVcZ7YrWDvBnDtUcO1RSzVsuqzKqCylnv44YYtaBbOV5SQoiWGaV/d3OpsaQoO2+a1joedX/ABHczfhdmkt9bLoEQsogM5Mga8aQP02HVcb9KlFZ6lne/wBWP7vxX+MtSUNGIPa7i3S+j9mEnDJVkQSKdIE8Wk6+m4Ct8M4oC1isWnn8QQpgPKscaknAy1oqjJG4GTQIrLvw9Gt1I8M9sEMsRCPMdSrFE0TdQTqzrY/raBk53EYka8nO33WduA2TwPGwmtAGZSzidm1KIoVlCqUAyuhVBBGeYGOCACxIjkp/4WdRbTWkckbSKjLbW0YMJlJJj0qzHy4B99dQOWUoCBo3kra+ZubaBhNMx91gmnf0BB/5VSKak2TKScEt+ZNq5mKA+E0BVcV4Lb3LAy7kbbNj7NvtqrinqbU606a5pRT6rZ3iggZ43AUvlj1znGB1BdvX8Ko3bJI6FaolKcs189CX4euZEblGJlRiTzDqwdvj06evapi9xStFNYr5lSngBRGqe0L/AEfLc6feBW3Q/pbZWEj/AD/DevJrj8yN3tzcr4d9/wCp+vgcrvwnBGJIfaEjVQXVNJ+rUzpKO+4Gkr6+aqSdON4uVrZ9lyY7TUk1PDe+XW8LX6nGTw5brrkju4klOJZHKEhmM6zRsRq93BCbfrA/CqupSV+cuPjkWVeo7KUG1ov9rTWnafG4AsccsQv4hG1qkMuY8kjDhHB1bDMgOBntvuKOpTSaxrT+3mSq7lJS5N3xNrPqutOgkX/h9ImeSO8jiZZElBaPUFy9w4yNW+oTEf5fjtMpQjd4kvjKQrymlGUG9Vr0RXhYkDhUPM5huk1OlyPd6iTDE9f0MMfjn4VPKU7/AHlncpyk8OHC8nHw9z54gMiQ2sMHEYbfQnLYOVTmlQg8rEEr8hn3hUyd0lGVi1DDKU5TpuV88ru2vV8Ry8NcGuDNIZtbq6EJOt40ojyuD5TpJJOSCF26bUpxliz8ydpq03TShlxWG1/PzOvibw3cFvqF5oe2MLFnAK/WcwE5659388VhtNGpKV4K91bxuNk2ilGNpu1pX01ysSH4HOLnmqgwLqNwdS+5y9Dnr2PbvUulPHiS/mXdazIW0U+SwN/ytdt7ohWPha5+tjdVVEgmiifUDrMjlgSBuAM75rOGz1M4tZWaXTdms9rpc2Szbab6LKx8g4FcsjSSIqu81udAdThYRpLZzjcb4zmpjQqNOUlm3HuREtpopqMXdJSztvluLjxjaXLn+bgSI0TxSRmQKBrAw+CcEjf4/fW20wqP7md01rx3nPsdSjH8TJppp2vpuJY4Eq27pnVI1tym3znCadgemfxreEMMFHosYuu3Uxbr38bmM8F+GZI7jhsrRsOXayByV91yzEBvRsSnb4Gs4Qaceo9DatqjOFWKesl3W/QgcH4FdjVC9vIotbe6QPjaVpSxUJ67Htn7KiMZaW0uXq1qX31Jc5xduFtbnO54DcraXMa28pM1lanAQ+/Gyqy/4gu5HXAqMLwtW3IvGvTdWMnJZSl3NGoh4PPr4nCkeFlMUsRfUqMxUawSAehXcVrhfORxOrC1KTel07a65eYGjhJN1dPnmxxW4iiRnOpDIx09yNLE9BgL8hWkVZHFVkpzbRjrHhluphso70GWW1h5ciwNo1pK9zCzEnA1ISNB3wM57UKt3zJ1l4fSWC1/nZZby2uIYTycZluC00jt5tlCqAF+HUVJB847wsyO8NxfgzWtq3tZW3xqtiUkwgDbONA3394fbBKLGLj/AA8pfXryyPFczxLylicSq8cS4GOpyqa8jbGakK6ZGvJLWe8ihN0A8qh4SIWCsJAzJl841FexxncegrJ07s7IbWoxskdbq/toknIlOi0lEcuI3YiTMLk4zhgXgJLdtRxjFTgK/aOK+ZryfgXdp4xspJknV5wWRAFZCFw8vJUkEZ3kPX0welXOXdYnXHj+0SRIjzSzyvEumMkao3EbdOihiN6kixqqECgKjxJ7kP7xD/EWsqui615nRs33pflfkzFysqcglVQniUkmpdzIFlZDqwNsa2Xfso33xXNJ2tu53fmeoryxLX9ml1Xinl3XPnC7RebCoiRxrMhDYwrcskuBg+YYU9vnSCzWXyxFWo8Mm5NZW7L6dRF4JbIILd3VQBqUIDvGWSPS46HDuuGx152PXOdJcxN/NM+31NK85OpOKfDPjZu67E8vynxo2dFV4kZmZQY9WVbMlsACxHQjGdtqmV7fOMQmoyvGTtx36TNBOqxZjlbVKgg82ey8sOx+Bx1qtVxjeMnmsPha7OFNzeKKsni8b2RVwAnGCAdMWjI2yWtc59Rgrt865Vd6dFu+H6G7tv6b/wDP9TpeW5id4kILxlQMjv8AzUAkehIP3H0pOGCThF5r/wDO3eRGSnFSej/+52t3A5wUHQYECsejCNYR94LnPzFawaWJLSyt1JR9ykk+bfW78b+w4mw5kg7lpcD1xz8/dkVNRrG+3/sKa5q7P+pFvI5niS3TnGUtINMYtyCE0LluaQfT3fXftW9BS5PC9bvhuyLxcFNzdrZa4t93/L6nzw14XntVmlkggiPKfEokk5mSO4BZB8dPTtW1Om43bRO0bVCthjGTeaysrej7xdXtxqicTuI9MQOmR8M7SSFcA9iVCnfzalUgiuiLyOOaSk1b5YjvxKZommSeViIRpKysVJEVr2B0k63kz8SakrhSdmvmZ3/lcsbuMzu8TW78gyE+cC3UbZ94kpI3ruxoUlHm3t8uYjg9tbOlkkscj2D3QCIRJuxtFEhXJDaPacnI22btmhnvPfGkRfbGfOmYTNOSWOoRcRjRcj9mPKjHajJiaPwcmHcYcJ/J0/J5mrVyfaZOVnV5scvTjPbFCpYeDOTFwSFrTXbmVoRM+4OtuWkjrqyACBsQMY3ArOq2o5fMzo2SKlU5yvZN26kzoOM3LNMguWORCGaPGldSwnVESu4cmX12xsK51Um21fh6fqek6FKKjLB/i11dnLKWe7L9T7ccdnMZYzSJnRvGuSNRi91cHPvEYwetTykrXv8AMisdnpqdlFPXX/VrmuBB8XtK8ygvoflxmURte6wxUZH1SPEm/wCyTjfvV5NvX1Gz4IxeV1d2uoWt2tNkxirJwjcafa5Ax5krEfVTA5aVVcHrkEDHyraGh521K1V+yXldFIIIo75EgIaFb2xWJg2oFBZyhSG77Y3q5huRZ+Gv6t4c/wAT/wACWhUoOMXSHiXGHDDXJaXcLLkZAigg0kr2yVk374PpUF1fI58Idi8ZlAWb2qPUqnKhBw9hGQe5ZNz032oQcfD7O91w6AKBHInD3aQn3TCk0qqB6vpYZ7Y+NSQSfDVyhi4+VcMZ7WaZgGyVPMulwfQ6DGcehFQWdyd4gTIZv93wi2l//VOJP+mg3HbwncTe08NkhiD8+O6kkywXRHLdK5cZ94gFdu9SQz9foVFARr+xjmTRKupcg4yRuDkbgg9arKKkrMvTqSpvFF5kSLw7bKWIiAL51btvqIJ77ZIB29KqqMFuNHtNV2TenoeV8N2oxiFRh+YME+9tvnO/QdacjDh0k/aqr/m3W7Cl47JYWbRiSA5AyunfGQE6FgeiL2wMA7Heq8lTVsi8a1aafO+a+og4jZl0At5NWVIzgEHKkZBfOzIvbqtTghwKudWz53zP3Z34n4rijmaE28kj+75DAxI+I5mVX/EBVZVYqVrX7i9PZZSgpYkl2+3kQb3xDKJnjWOAEN5NSkkgJIdJw2NWYhhgcY7bUcs7WXz+xpDZ4uCk2+nvWfVmfbbxQzsz6YWUkkAKdZURSTIxbJByFUdNvN6imK7vl8zEtlSVs7+F7pPzIR8YyJs8MJC4D6FbbzaScZOAxGVH7B69RGO25Gn2OMtG+35u39Z2tvFMjmIFLfVKdC+RvIzcnOrzbgrIx2x0FFK+5fLFZbLFXs3l06rneyInE7iGZ+Hy3siwiS1kkJjkaIamMRAB1Z909M74qHZ4XLLI1pxnBVY0Ve0ks0n/AIugsfCcnDnKyQTu0jRk8mS4Z2AI3DIWIyKtBw1TMdqjtEbxnFJX1UUvGyPnA7tUZG51yyggaHZSpLBvQ9Fx9p337UjtUXuMZ7NJb0c5rZWO7XynqAsqZOo9AMfHbPXAxU/aOMWRyHSi0nuYvYmgEmHlidU5r6mOtuWpLDPWR1HwyB2rWM1JXM3Rld2V7e1zJ8Z4mEThot57U3Fkn1iSyMF/oOWdwuTgEmpxx4l1stZq+F2KmThPMe6xc2pVVMkWHYExy3cd0zOCu2lRpGM5yKYlxI5Cqv5Xrbt4Gi8V8SCX/NSW25cls1s/NkZWXTI2sqApBK9MZG9HOK3iGz1ZLKL/AL6Hvw3M78LiglZGaJRyGtPrNa2wQj38AuWUjTsOlRJKccmXpqdCd5Lod+lWKy2vLUxjS13HqgWRWaJM4RU5YxqILOtu7AdMMckbVkqCSyfzL2Ot7TPFdxTze9773/q8Cyt5rZEadTckIYCsOhNYYsBoG+7FowDk4GDgmrKkk73MZbRKSwtLfnnvv7kbxHcwTXLtzoIcpGRzEuAzBkDAnlyqDscbqCOnak7X1NaClGkua3rpbj0xZYHw8Lqxt1t7qKKSKZnjmijJUk61bKSMWYkO2SW671pDQ49oxco20+39LED/AGWgt7yIi5kEdt7MHh5YOuRY2hhfXnYaWOVA/wD5R1optPdbx0IjQnKKa338NSoteGvHFHCvE2D2D5jf2IYQbwFca8NlpBuSaz+107tX06Omxp9jqc1216ei5P4r4VtopBFLcBbqY3DPPyPfFyskYViG2CFgRk48vbO16m0U4TUJPNlKdCpODnFXS9Cf/wCGrpbEe2t7UJVl9o5IIASIwhOXncCIkdc5xW5z3zK+/wCBxW6xzxSSssL2yqRGoK+yRyFtWuRMiRHYEjoc/ZBKI/C+DWyYtoWYPNZy2UjiFF5js5QytmQHKlGOk5LAgA52oTmbKbwUG15l2fh4sSNHz8/X4+7+NSVuRh4ImjPDzb3nKNpAIHPJDc1coW6t5NRT4kZ60BtqECgFAKAUBzliU7soPzANAY2LxjGcstqAQSSdQHpvnT3J29cH0qC1io4jfxl5SZ7FSTKdM0KmQdD5jq6jPl6Z+Nck2sTzXaj1KUJOKtGW7R5eXfwJlxohvIzlzrQTOwePIVUfKcrSW0EFznrk+8MVrkmZxvOk9OGj4rO99dPY5A2aBI+ZdxhOUoQiLcmMQYPlJyysVbB6qSuNiY5umfzIv+2k3K0Xe/Hji47tV4nS1vLAwAa52QujFmCZLOoAzgY6yb4Gx6bCpThYiUK6nor2fHRf2PVotsGTHtbiN05QIhxq5iL5eh3aHfPYtjG2Ct0kSdRp/dV7314P3HFuaYLIWyz8hUMeRHA0xK6Qm0m2llDNlfhkDpUSvZW0Jp4Mc3UaxXvrK2eunDpInDr24geSR0mMaRMZBNHbowzgLoMWWzueoxj7KRxX/sK6pOGVr3ys5PrvfI+3HEIfe5cnl0nSrgZ5SAL0XfYnbpvVHs0G79XgYqrP50suOGyQTQJK85iycKzOuTpI3BIGNsbY22+FX5BNasrjniaUblL4wtstEkLhsxIEcY6m8hx02OD370cMKUV8zOnZpZNyW9/0SIBmL2msAAtYFgD0ybjP3UvdX6DTCo1bPdP0HiGOV7m7jl5YJt2JZAcczkwqwGdwmHLAHc4+FJXu0xScFThKN9fDFJ9+RO8FtM1yCQnuXHO1Z1f07e72zrxnPbNWhe/f5me1YFDf/Lb/AGrUvvC9qzW/DHC5VbXBbbbUiYHXO+OwPTerQ0Rz7RJKdRX/AJvVmNPDZwluvImytjCx+rbbRFMrL098M6jR7xz0qy0KuSu8979CdHqWC4R4LnMqxyIyQSkpiR2VxhT50Zkbl+9122NSU3qzLG9vb5pisElrHK8SPJCpUXGvQOusFSAds+mKzk5Xsv1OmnGjyalNSeev8tr9GZxaWRlheRpDJFHNzDI8eQ66wfMnkABBAwMgdem8Z5FrRTajazata+mXHMhteSNJ7pYSNaM8mr3cNkfPOSM/CuCrKXKtJZc3sOmEIqGumPLsJss7myvUMZCLc5V87MTPuMdsYH30nJujNNZYv+xRRiq1Np54dOHNJXjCB5bxoY0LtLbIuR0QCbVqPwGKttUZTrOEVe8V2Z6meySjCipydrSfbzdCVx+6xcyR+cjlOxDPlG+pby6NeN9jhlA2yOpNejvPPS5tyHwbhyjhpSeJiBKfIBywdfkOFwNK+c7Y+09TLdkRFYpWuW/AvDdueXcoJUfOoBmyc5Ocgjq2+fmcUWZE1hdjUVJQUAoBQCgFAKAUBXcQkuQ45KRsmNyxOc7/ABAx7v41DvuNIKFude5juIQXj3Dm2Ehj1kOUKjBHUAzM64z2VBXNJTxc3T5x9jvpyoqCx2v03/62fey+45wvVmSaUJEIwpBBJBIK5yCBnLDoPzrdxuckKygslnczs9payOJJb1WbUpB5ZALLttv+uTt2BUb9TXk75tmy2vCsMY2XXxPh4DaovLNz5G85xE2+TqBBBwNlf706baqOMVk2bLaak+eo+PzivHsl3tjCkafXatTalzCWBMUjSEFdQ7tpG++NqSwpfpwKQqTbeXjbVWI9zCjch47sLJGZgJGt8jDlXZkUnCuAfe6btsBtUNp2afHcXjNrEnDJ2yvwySfR0dWZ64Xw61juIpFyUKFSXjLSzvI2kmSQnzDOCFx137UjhTTX9yKtWpOm4vW/HJJLcvU6cOvEWUPLKrKcDBtUU4YLpBIXO+sN17GtOVgcroVNF5/OB98VcYRYw1vFHhUuCNcQxqRVO2R0JO5HXHwqcd1zTfZ6LcrSe9aPiUd34hL6pkSHTE+Iwy9UjRZtC4I3MybH1A2NHmzojQtaDbzWfW21fuZwuuKsUniEcB3aNfITojVrlzG41bkm2Bzt759BUcUXjRV4yu+Ou/m5rL/N4Ei5nCqUVIIgrBWZlyqLJJHGhOWGywEg7jOnO1GrLIzjG7u7v1sm3u4lpxq0jguVZ5oUkVWmU8liQCrPIcgEAsRK4GTnBABxUvCnmcsFXqReDTJa9SXdkjpaXaGOOLmjVERbbJNGpkbWI0A0YwBpyd+gJ2IzlNYtOreaRpzXOkr35255b3qLHisGuRnlblaXUpy5gTukZwCgOoPIq4GTlvhgVgrSvfLt6C1SjNxw4c8t66Xx4K/YevYeEkMwLMNm8pkJPlRhjHcrKmAOpbHXNdGOJy/Z617NeXFr0ZD8VX0DF5SkLQShJBJLbXTdUGCJFGlTj9Ugjvvms5Na7upnZs8Jrmq+JXVlKK38HqSOA2Ct7MNMhRllPMVZAF1FsktL9YCQdiev3VMUsjOtNrFpfLLL0yO8vC0BkMU0PLPs7pqk30QsdZO3rtnua5JKMpNqSs7PXctS0azslKLvzlpvksjxPw64MVzDzLXlO7SxnWdWRIsh1HGNITJOPUVScZuMo4o2eaz6U/ItGrSxwnaV0knl0NZdpdcPglW6E9y0CsYOWQjHrzCwwG3xp7565rqpwqcpjnbS2XWc1SdN0uTp31vn1HPjfDLdmmuDLluS4KAxYI5ZU+8pztvhiR6jG1dOVznvJK1iq8MwmfhboqKxaQgqujcalznl8tMgfq6emPUmJK6L05KNRPT52mu4FbmOCNGUIVGNI6Dc4A3Jxj139amOSKVZKU20T6kzFAKAUAoBQCgFAKA/NeLSwRzTiS1id+Y5LNPCN33jyplDDPcEDbpXHNxUnePivc9alGcoRcZtK3B7tdxovEdpdSokccaNGUXWp041Bge5zsBkY7hfjXWtDzHa7OPBvDSsr+1wRhQRy1227sSQxG7dPTFCL8DzxDgwaQKiyCMaVARhjAB3GcnbP4fHblqOTlkjqp1MMdxJvPCmuOOPm+VA43Xchx6g9QcnNaSo3SVysdps3K2tvAqOJ8FETRpNMSG5hCqo04IUOMFtuu2nA9aq6PFm0K2JNxXD9D54a4cbgLolYLE0Z8yAElDJt7zeUsTnYHYYNSqT4k16mBu61vv426ESeJeG0GEluUXWAACME6EVdvN6K5+70OToX3mcNptml8uyu4varJGGS4hlQ84BgyqoLqihRuRklWJI7k1pGLRenWSeaa08LnPgnDYEcSM9u9vA/NdtaMqBosox9NyGB+RqyRNXaG4vNptW8Svk4WxW45TwMeczkc1B5mN3GcnfBEckbf5GHUVWz+dprHaqd44m9EtOGF+afeSOIWKA3rrJbzDNo5RpUClYApkDZyFVgUO431d6lxZSG1RtBNtWxf8ALQneNLhQ9wJIstLw/wAmNwhWO5LkHGPKGC5/bHrWdR5vq9y+yRbjHC9J59N3C3lfsI/iNzqfCauXemc7gaVihhy2/UDUNhUS9S1DRZ2vDD3ylkeOMtpYMdgs07MfRVvrRifkFBJ+AqJfO9E0s1boiv8A45lPwmHQSZtaxtAqsQN4mWGzw+/TSZA5+CH0qsctfmSOis8X3bN3fasU8u21l1lnxiJ5uRcNw13cwI4mWa4AVigyqRReZd9u3qau87Oxz02oYqaqWV2rWjx1beRs/CpzYgvqbIYsuJtQ65X65jISOmScHttV/wCR3PP2j8bL09MijSQEo2NlCsWC4DKkhBfp32Y/E15Sksn29aT19WdLWq+Xa0PN50OiNlVUk2P6IeHABHXOVA79KrVV1zVZWfZeOngIdL4eDNJecDhuispdt0AGkrggZ9VPrXsRwzSkjkjWnT5tiDxLwnEsckiM/MWJ9GSMA6SB7qg7fD/tU4FqS9pk1h4knwPIzW5ZlZWLnIZ2c9AN2Yk9B2OKuYM0NCBQCgFAKAUAoBQCgFAUF34RgkdnYygtqzplYDz41YHYHAz8qydGLdzpjtU4pJW7lu0LyKMKoUdAMD7K1Odu7uebqAOpU9D8v+dRJYlYRlhdypt/DUUb8xWfV5tsjHmBHYZ/SrCOzxjLEjeW0ylHCyv4Jwa6inZ5JS8ekhV5jHB2xsevT8a3sy9WrTlCyWfUfTw26yAWZgANy3U6jnbUf0SPuOcnBrkVOsnqW5SlwOUdjfgbNg4A94dsE/Powz8R13quDaLakuez30KfjCLP7P8AziMNFIS2uZS3cBdic5B0kbd/memkpKPOMnOKbtp1HGThkptYweQFLDDo5KnSpU9FyWJQZO27Gryko6iPOk7Ei1t29kvIjIEeYqyMpZgp0IDjybEMhwcebAx6VXlYcSZ0pNqy8vcifyVKLaQAxqja1D62IQlpmAC6dRwJRt1yDvvVoyUldGThJOzRxh4TNA0gkeLVy1TPMZSNIjOoEqQoOjYAnBJJ61YKEpLJGy+pknV1vJQWIIiWQ6Dp7Yx0OncfOosThmo5xKbw9fSNxSdTISuqQBDcFguliM8vWQM+m+nYYXcAZtZHO88ezKbjEK4glkTGGJYJIiAg52yr56djS5sqKyz1PcfjadsYjjyW0gYYbkSkeYtgbRjY9c9RqGFyOSRW+KLpTO787aWGNZCIZpETVhlRCsqHzkA7ITvuRnFYzeZ3bNFumlbRtrNK/Tmnp19hcWRkh4anKMwbmMRiIhtyxxpYyFVGx8xzgY2yMXjlExnhlXd7acerq8CKOKXxlUNzVUsurC+XBEYIB0E41LKdRAPwwRibsu6dHDlb5fp6jW+FppHtYmmLGQg5LrpY7nGRgYOMdqstDj2hRVRqOha1JiKAUAoBQCgFAKAUAoBQCgFAKAUAoBQCgFAKAof9j7TOeWc6tY+sk2b1Hm2PyoTdkw8Fj5SRKXVUbUuHJOdz7zZPUk9fw2qk4KReFRxbZHj8NQgEebfGdx0BJA6erGs1s8EaPaZsrOKW0ctq0NswmxICw2fTnPbBxvnse9XjBRVkV5RuWJnbjT2Cy8u53kZBkfWYK7gZA2/RI3rQiFWcVzWe7bhYiuQY4MKDgPqc7EAnYtjqSOnqa5nOrylsOXE0lUxQzl5FZwCYi/dAyGMvOdIebWG15OtGYqFJZsMAAdsbYz0GD0Jtx4RZnZ+eu7MR9QmRqOSM9ewz6/ksXVRW08S7/kW33+oh3GD9Wu4yT6epJ+ZPrUlMUuJi/Fvh+aS5ZktVaPSoRo4bNjsMEMZ/NkdABtjHxrGcW3p5ep6OzV4Qp2cs+lzXdhyNR4Os5IrVEljSNgW8qqi7ajgsI/IGIwTp2zWkE0szj2mUZVG4u/f6526y7qxgKAUAoBQCgFAKAUAoBQCgFAKAUAoBQCgFAKAUAoBQCgFAcLe0jjzoREz10qBncnfHxJP2mgOdzwyGRg8kUbsNgzKCR17n5n76C5LoDAeHv7TlbMW7zDSoYOMOwyTsGzpyQRgahgnYmCz0N/UlRQCgFAKAUAoBQCgFAKAUAoBQCgFAKAUAoBQCgF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768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lansingarts.org/Portals/artscouncil/collabo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1619250" cy="1619251"/>
          </a:xfrm>
          <a:prstGeom prst="rect">
            <a:avLst/>
          </a:prstGeom>
          <a:noFill/>
        </p:spPr>
      </p:pic>
      <p:pic>
        <p:nvPicPr>
          <p:cNvPr id="1042" name="Picture 18" descr="http://www.seussville.com/games/dots/art/connectdot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6" y="3581400"/>
            <a:ext cx="2659632" cy="3276600"/>
          </a:xfrm>
          <a:prstGeom prst="rect">
            <a:avLst/>
          </a:prstGeom>
          <a:noFill/>
        </p:spPr>
      </p:pic>
      <p:pic>
        <p:nvPicPr>
          <p:cNvPr id="1044" name="Picture 20" descr="https://englishexploration.files.wordpress.com/2009/09/correlation-2.jpg?w=758&amp;h=5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14600"/>
            <a:ext cx="3701323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err="1" smtClean="0"/>
              <a:t>ven</a:t>
            </a:r>
            <a:r>
              <a:rPr lang="en-US" dirty="0" smtClean="0"/>
              <a:t>-, vent-, </a:t>
            </a:r>
            <a:r>
              <a:rPr lang="en-US" dirty="0" err="1" smtClean="0"/>
              <a:t>veni</a:t>
            </a:r>
            <a:r>
              <a:rPr lang="en-US" dirty="0" smtClean="0"/>
              <a:t>-, </a:t>
            </a:r>
            <a:r>
              <a:rPr lang="en-US" dirty="0" err="1" smtClean="0"/>
              <a:t>ventu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05538"/>
            <a:ext cx="5486400" cy="804862"/>
          </a:xfrm>
        </p:spPr>
        <p:txBody>
          <a:bodyPr/>
          <a:lstStyle/>
          <a:p>
            <a:r>
              <a:rPr lang="en-US" dirty="0" smtClean="0"/>
              <a:t>to come</a:t>
            </a:r>
            <a:endParaRPr lang="en-US" dirty="0"/>
          </a:p>
        </p:txBody>
      </p:sp>
      <p:pic>
        <p:nvPicPr>
          <p:cNvPr id="8194" name="Picture 2" descr="http://www.stlawrencemarket.com/img/vendor_img/1322876589_souve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4155379" cy="2438400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S7uQNDcpo9dFz6Ncpfy7BKiI9LvPf9w_cA-IbI0WKLBSZd3WMb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5044658" cy="2209800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Ri-ffF_6hGuXi82cg4SzFtgd-T_xwDlO2xU5pmf1iNC4IpX4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2222718" cy="2981325"/>
          </a:xfrm>
          <a:prstGeom prst="rect">
            <a:avLst/>
          </a:prstGeom>
          <a:noFill/>
        </p:spPr>
      </p:pic>
      <p:pic>
        <p:nvPicPr>
          <p:cNvPr id="8200" name="Picture 8" descr="http://questgarden.com/136/18/8/111124141648/images/istockphoto_8579566-ger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352800"/>
            <a:ext cx="2476500" cy="2476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962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819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SOUVENIR: comes from 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come to a new place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47244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PREVENT:</a:t>
            </a:r>
          </a:p>
          <a:p>
            <a:r>
              <a:rPr lang="en-US" dirty="0" smtClean="0"/>
              <a:t>before the germs come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867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 – to, motion toward   </a:t>
            </a:r>
            <a:r>
              <a:rPr lang="en-US" dirty="0" err="1" smtClean="0"/>
              <a:t>Ventu</a:t>
            </a:r>
            <a:r>
              <a:rPr lang="en-US" dirty="0" smtClean="0"/>
              <a:t> – to come   </a:t>
            </a:r>
            <a:r>
              <a:rPr lang="en-US" dirty="0" err="1" smtClean="0"/>
              <a:t>Ure</a:t>
            </a:r>
            <a:r>
              <a:rPr lang="en-US" dirty="0" smtClean="0"/>
              <a:t> – act, process </a:t>
            </a:r>
          </a:p>
          <a:p>
            <a:r>
              <a:rPr lang="en-US" dirty="0" smtClean="0"/>
              <a:t>Adventure – motion, action, toward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09662"/>
          </a:xfrm>
        </p:spPr>
        <p:txBody>
          <a:bodyPr>
            <a:norm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truth</a:t>
            </a:r>
          </a:p>
          <a:p>
            <a:r>
              <a:rPr lang="en-US" dirty="0" smtClean="0"/>
              <a:t>real</a:t>
            </a:r>
          </a:p>
          <a:p>
            <a:r>
              <a:rPr lang="en-US" dirty="0" smtClean="0"/>
              <a:t>truthfulness</a:t>
            </a:r>
          </a:p>
          <a:p>
            <a:endParaRPr lang="en-US" dirty="0"/>
          </a:p>
        </p:txBody>
      </p:sp>
      <p:pic>
        <p:nvPicPr>
          <p:cNvPr id="7170" name="Picture 2" descr="http://i2.wp.com/whyismarko.com/wp-content/uploads/2013/12/veracity.jpg?resize=672%2C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419600" cy="2446564"/>
          </a:xfrm>
          <a:prstGeom prst="rect">
            <a:avLst/>
          </a:prstGeom>
          <a:noFill/>
        </p:spPr>
      </p:pic>
      <p:pic>
        <p:nvPicPr>
          <p:cNvPr id="7172" name="Picture 4" descr="http://www.webserieschannel.com/wp-content/uploads/2012/05/verdict-web-series-298x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916" y="1524000"/>
            <a:ext cx="3971284" cy="2971800"/>
          </a:xfrm>
          <a:prstGeom prst="rect">
            <a:avLst/>
          </a:prstGeom>
          <a:noFill/>
        </p:spPr>
      </p:pic>
      <p:pic>
        <p:nvPicPr>
          <p:cNvPr id="7174" name="Picture 6" descr="http://www.asknguyen.com/wp-content/uploads/2013/08/10-enable-two-step-verification-apple-id-verify-dev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415490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vers</a:t>
            </a:r>
            <a:r>
              <a:rPr lang="en-US" dirty="0" smtClean="0"/>
              <a:t>-, </a:t>
            </a:r>
            <a:r>
              <a:rPr lang="en-US" dirty="0" err="1" smtClean="0"/>
              <a:t>vert</a:t>
            </a:r>
            <a:r>
              <a:rPr lang="en-US" dirty="0" smtClean="0"/>
              <a:t>-, -verse, -version, -version, -</a:t>
            </a:r>
            <a:r>
              <a:rPr lang="en-US" dirty="0" err="1" smtClean="0"/>
              <a:t>versation</a:t>
            </a:r>
            <a:r>
              <a:rPr lang="en-US" dirty="0" smtClean="0"/>
              <a:t>, -</a:t>
            </a:r>
            <a:r>
              <a:rPr lang="en-US" dirty="0" err="1" smtClean="0"/>
              <a:t>versal</a:t>
            </a:r>
            <a:r>
              <a:rPr lang="en-US" dirty="0" smtClean="0"/>
              <a:t>, -</a:t>
            </a:r>
            <a:r>
              <a:rPr lang="en-US" dirty="0" err="1" smtClean="0"/>
              <a:t>versary</a:t>
            </a:r>
            <a:r>
              <a:rPr lang="en-US" dirty="0" smtClean="0"/>
              <a:t>, -</a:t>
            </a:r>
            <a:r>
              <a:rPr lang="en-US" dirty="0" err="1" smtClean="0"/>
              <a:t>vert</a:t>
            </a:r>
            <a:r>
              <a:rPr lang="en-US" dirty="0" smtClean="0"/>
              <a:t>, </a:t>
            </a:r>
            <a:r>
              <a:rPr lang="en-US" dirty="0" err="1" smtClean="0"/>
              <a:t>vort</a:t>
            </a:r>
            <a:r>
              <a:rPr lang="en-US" dirty="0" smtClean="0"/>
              <a:t>-, </a:t>
            </a:r>
            <a:r>
              <a:rPr lang="en-US" dirty="0" err="1" smtClean="0"/>
              <a:t>vors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5486400" cy="804862"/>
          </a:xfrm>
        </p:spPr>
        <p:txBody>
          <a:bodyPr/>
          <a:lstStyle/>
          <a:p>
            <a:r>
              <a:rPr lang="en-US" dirty="0" smtClean="0"/>
              <a:t>bend</a:t>
            </a:r>
          </a:p>
          <a:p>
            <a:r>
              <a:rPr lang="en-US" dirty="0" smtClean="0"/>
              <a:t>turn</a:t>
            </a:r>
            <a:endParaRPr lang="en-US" dirty="0"/>
          </a:p>
        </p:txBody>
      </p:sp>
      <p:pic>
        <p:nvPicPr>
          <p:cNvPr id="6148" name="Picture 4" descr="http://travelfashiongirl.com/wp-content/uploads/2012/08/Home-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3075" cy="2887326"/>
          </a:xfrm>
          <a:prstGeom prst="rect">
            <a:avLst/>
          </a:prstGeom>
          <a:noFill/>
        </p:spPr>
      </p:pic>
      <p:pic>
        <p:nvPicPr>
          <p:cNvPr id="6146" name="Picture 2" descr="http://image.slidesharecdn.com/tschapter1slides-140930184203-phpapp01/95/t-schapter1slides-25-638.jpg?cb=14121213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4114800" cy="3092001"/>
          </a:xfrm>
          <a:prstGeom prst="rect">
            <a:avLst/>
          </a:prstGeom>
          <a:noFill/>
        </p:spPr>
      </p:pic>
      <p:pic>
        <p:nvPicPr>
          <p:cNvPr id="6150" name="Picture 6" descr="Competent in doing many things easil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0"/>
            <a:ext cx="2428875" cy="4171951"/>
          </a:xfrm>
          <a:prstGeom prst="rect">
            <a:avLst/>
          </a:prstGeom>
          <a:noFill/>
        </p:spPr>
      </p:pic>
      <p:pic>
        <p:nvPicPr>
          <p:cNvPr id="6152" name="Picture 8" descr="http://wordpandit.com/wp-content/uploads/2012/07/Aver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886200" cy="1733550"/>
          </a:xfrm>
          <a:prstGeom prst="rect">
            <a:avLst/>
          </a:prstGeom>
          <a:noFill/>
        </p:spPr>
      </p:pic>
      <p:pic>
        <p:nvPicPr>
          <p:cNvPr id="6154" name="Picture 10" descr="http://i.ytimg.com/vi/uc1vHMK6Jig/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1" y="2895600"/>
            <a:ext cx="2844799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426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 – to motion toward</a:t>
            </a:r>
          </a:p>
          <a:p>
            <a:r>
              <a:rPr lang="en-US" dirty="0" err="1" smtClean="0"/>
              <a:t>Vers</a:t>
            </a:r>
            <a:r>
              <a:rPr lang="en-US" dirty="0" smtClean="0"/>
              <a:t> – turn</a:t>
            </a:r>
          </a:p>
          <a:p>
            <a:r>
              <a:rPr lang="en-US" dirty="0" err="1" smtClean="0"/>
              <a:t>Ary</a:t>
            </a:r>
            <a:r>
              <a:rPr lang="en-US" dirty="0" smtClean="0"/>
              <a:t>- person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vesti</a:t>
            </a:r>
            <a:r>
              <a:rPr lang="en-US" dirty="0" smtClean="0"/>
              <a:t>-, vest-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covering for the body</a:t>
            </a:r>
          </a:p>
          <a:p>
            <a:r>
              <a:rPr lang="en-US" dirty="0" smtClean="0"/>
              <a:t>clothes</a:t>
            </a:r>
          </a:p>
          <a:p>
            <a:r>
              <a:rPr lang="en-US" dirty="0" smtClean="0"/>
              <a:t>garment</a:t>
            </a:r>
            <a:endParaRPr lang="en-US" dirty="0"/>
          </a:p>
        </p:txBody>
      </p:sp>
      <p:sp>
        <p:nvSpPr>
          <p:cNvPr id="5122" name="AutoShape 2" descr="data:image/jpeg;base64,/9j/4AAQSkZJRgABAQAAAQABAAD/2wCEAAkGBxQTEhUUEhQUFBUUFxcXGBgXFxgXGBgYFxUYGhcYGBQYHCggGBolHRQYIjEhJSorLi4uFx8zODMsNygtLisBCgoKDg0OFBAPFywcHBwsLCwsLCwtLCwsLCwrNywsLSwsLCwsLSwsLCssLCwsKywsNywsLCwsLCw3KywrLDcrLP/AABEIAOUA3AMBIgACEQEDEQH/xAAcAAEAAgMBAQEAAAAAAAAAAAAAAQIDBQcGBAj/xABEEAABAgMDCQUFBQYFBQAAAAABAAIDESEEMUEFElFhcYGRofAGB7HB0RMiMuHxUnKCksIjQmJzorIVJDNT0hQ0Q2Pi/8QAGAEBAQEBAQAAAAAAAAAAAAAAAAECAwT/xAAfEQEBAAIDAAMBAQAAAAAAAAAAAQIRAyExEjJBUSL/2gAMAwEAAhEDEQA/AO4oiICIiAiIgItJlrtPBs5LXTLxKlwqJibjThNeNyj26iPoxwht/gEz+c+UlNtTGukxo7WCb3NaNLiAOJWptPaizM/fzjoa0nnKXNcqteWi4z957tL3EnzXz/4k/UN3qp/r+LrGe106x9uYD4phlsRgABz3AS96cgZEkXL0EDKEJ/wRIbtjgfArieRnl0SJMzOaz9Q8ltXsms/Kz1v4S9x1+aTXIIcAuIaDVxAFTeTJbg9lY2ln5j6KzK38ZuEntdFdGaL3AbSF80XKsBvxRoY/G31XgR2TjE3wx+J3/Fai0wcx7mGU2OLTLEg/JLlZ+LMJf10qN2lsrb4oP3Q53gFp7V28hhwEOG57cSSGn8Laz3yXilr8oRS2UqElSZWrcMZ3XW7B2ns0WQD8xxweM3mac1uAVwaFlF2IaeR8Vssn5edDqx0SHLQabxjwWv8AX8Y+ON8rtCLw2R+3jaNtEvvtofxM9OC9pZrSyI3OY4OacQZqys2aZURFUEREBERAREQEREBERByvvNgStjXH96E08HOB8AvGPJu64710HvYhyfZ3aQ8cC0gf1LwIYqEJtEBExNWB4eKgY4/RUfVkYSiHWw8nf/a3i0GSnSjDWDzE/wBC3xXDP16MPF7Gf2jPvt/uC6JHhTOP5nDkCuas0ikl9f8AiUb/AHYn53eqY5aM8fk97CZIzPi7wJkvG9p7TCL3hgk4RPe9xrbgQ73xV0zWq1zrdF/3Yl323eq+N7iQSTMkzJOKuWe4mPHqsrFqMoum6S286LRR3ftCd2zqScfpyeMIEjpVgVLgOtf1UNN66uKjzIr1/dWC62xJE5sOCZjAue5pqNQu2ryUS65e77n4FbS/SWjgSP0qZfiz9dKRERkREQEREBERAREQEREHhO9eFOFAdoiEcRP9K5vxXU+89k7K06Io5seuWkKwQ4db1Gbf9FNdKs11TVURZ3ZsVh/iHM5v6l6NeXjukJjCu8VHML1GE9K48nrvx+KtuU4oAoAXN0Y4mrqqhwV83FUcSgh0STTPALQsM66TNbTKkSTSMTILWM62Ltxzpx5L3pZw54c5qpb5K6qevqujmqRPf5rpPdQyUKJpIhu/NnnzXOXjiJnlNdO7uGyERuhsMcM4LGXsan1r2iIirAiIgIiICIiAiIgIiIPK95I/yZ/mM81yd166j3oRZWVjftRRwDHecly83qwVdoGvxVh5o3wQBUUiNpPrq9b7Jz5wmahI7W0PgtGZdVWzyHE9xzfsunuPzDlz5J068d7bEqNCsVElydlH3LGarJENN6xOdITKI1WVIk3gaB11qXzw6ngoJLiScT158Vc3ddYLvJqPPbuozdKkt63JWqZy0gK0Ojx+q6b3fn34o1N8T6rmsOWcNrf7gukdgT+0ifcHI/Nc8vtG59a9siItOYiIgIiICIiAiIgIiIOed6to96AzQHuO+QH9pXgZL0fbu2+0tr5XQwIY/D8X9TnLzpCory6ojfNRPl1crKgZ6z1pX05IiBsTNwcCOFR4Hivlagm0gi8EbyDMeClm4uN1XpSiMeHAEXEA8VK870scW5a3KkUyDRe7wWyjukFoXvznE4XddaVvCbrGd1FWt6CqSspKqfXyXZxUd1coLleV/qquRFoJ95u0H+oLoXYaJK0EfaY4bwQfIrnLHHfevaZCtXs48N+GcJ7HUPIrnn7HXDuWOoIiLTkIiICIiAiIgIiIC+TKttEGDEiuuY0nacBvMhvX1rwfehlWTGWdpq733y0D4QdpmfwhB4CK8uJc6pcSSdZNVicrTwVJrQoHXq2hVkCcVcO4IAFFBbTrUjSrDfeg2mR482lpvFRsJrz8QtgvO2ePmODuOsY8vAL0BdSa4ZzVejC7j4sqRpNkLytWBIS0aVktUUueTgKDz61r58+ZlWm1dcZqOWd3WUDr1UMKj2Y1qHNA+p0rTCHuogfvmhA0T2krGWDDq6vNBMpEaJr0NldNjdg4ih8F5px90ceZkt1kmPNhabwZ7j85rnyTp14727BkK2+2gMfjKTvvCh8J71968D2Lyt7OIYTzJsQ01Pw43cF75XG7jGU1RERVkREQEREBEXMO8q2xRaPZCI8QzDa7MBkJkuBnK/4cUHscv9qoFmafeESJhDaZmeGcR8I210ArkOUre+NEdFeZueSSdFKADQBTcsEPFQHXDRP0VCC6Y8FYulr3LDAxF1Z/RXaanriqJx4KA7xvUh0yQqVmgzTUsBw69FEkA6CCYg9VnhW0+yLcRQfdN3Co3L5DEqrQTWd3z65qWbWXSYtJSHRVIbMT81MUc0a6lVUXLB0SqGC3oz8VYX1l1qUTkNgKCrGiU1DWCfyUQxQKWjrkgxxDWWHoskGOWPDtVd9+5YS73laL8QPV6lm1l038G0hxEjePBdE7JdofagQop/aNFCf3wP1daVx8UNJjwuC+mBb3iRaagzBGBGvSufxsvTpcplO3fUWp7LW18azQ3xDNxBmZSnInBbZbchERAREQFy/vVhf5iG7TBl+V7j+pdQXPe9iB/wBu/wDmM45pHgUHO2HlcphYzwWNnxcVllxl5rQx3OnfOSu8e9RIouR94KDHM52z5rJ+8qG87BxqpOnGXmg+hrtWlGjaqF2gp7RBSIa9VWtj5ULXloFAdczQfNbEGZO7xR9lYTMiZEvFQZA6bZlUh37Nil5oohhUZHdFY4hodiyFt/XRVGIMcF2Gj0vVgqsvO7wVmjr6IMcQe9qR/gZ8PqpLa7Fd15l1PVwQVeZ+asGblUN0VPVyz5tQBjIcaKK7J2KbKxw/xf3EeS3q1vZuFm2aEP4Z/mM/NbJZnhfaIiKoIiIC8P3sM/y8I6Ivix3ovcLyveXAzrC4/Yex3E5v60HIiJEGSs68dYfJQdKs+7gtBm3ql4ppWVxE+gsTqbCgFteHmpYRJVJrXBWkgyAIseft+SsYh680FSJHfhTD5KP+qE5C9S052/0WnFjf7XEXzNJXzBHooNxKerHrgsjAhIUkqiHXKs6lWLaCm+fWlVcMUFIYqdFPAK4FPr6qGi/b5KRVAIr6KBKp6pQeCs4yWI0CCYB662r6smw86K0ayfTmvjY6Q2+C33ZKz51oYK1cy/W6fks5eNY+uz2eHmta37IA4CSyIiMiIiAiIgLS9s2TsNoH8BPAg+S3S1vaWHnWS0D/ANUTk0lBwnOmLuSh0QSIrOWgq7VRkAX1nu8960L5418FDnD6iWhU9iMZ8vRQ2CPoBwlJBctmKaCsjXTFVVlKDQmPWrBBZw1KInW9RI1vVgUEMfKU9fXJZgfVfM4VFy+KFbzn5uGGB03bioNlJS0KrVfj1vVEAUUBQ0057d6B0zgglmzHrwS759bFEN1Jz0+aiXXggOHpxKh1eKsb9XyVOGPXJBLZL2HdzZ8+0g4MmTubTm4Lx4Ozr6LqXdhYM2A6Kb4hkNg65LNWPaIiIgiIgIiICw22Fnw3t+01zeIIWZUiuk0nQCeAQfnkOIv54KWvAxF11FUnnXl6kK7GioExvpwmtCWbVEtql0Ov0UZus3az5oIIrPUpETHDz2Kphu27SDykPFY/aSBpS/rAIPpxCgjksefqUsJ2IJhCf9XksUGwsa7OxEzfQHUN5WSz0rPT/dJWdHbgQd6gy7zq+u/ksbny2KudJVLtQVEtPBWYFQkig2y+g1qwc7RLragpM9bSsgF81QMOmW8f8VJnpnLb40UGTN9VAFPmqewF871V8MAT34aRq0KjI0SJG5dm7Bw82wwtYJ4uK42Bfiu6ZAgezs0FuhjeYn5qVWwREUQREQEREBfBl6LmWaO77MKIf6CvvWm7ZPlYrR/LI4080HDs26XlO/5LI10r565g+Q6mgMtihzqHetCWvE7+anNO5UJ3qrWDAC/VpCDIT19VijGlazkOLgFa6dTxmLtagQyZTOvAV00FVBcCWFNSo4rKCOSYdb1R8zGEiWzxK+OwWV/tDMECt92oDStrBF+5SWXKKxlqNarnoKSOqqowAV3HyWaZxVCBPzVRDle47gPTUgyufMJdVUzRSp4nRtQwxK4ckBxGkcR6qkSRBAM6EUrWXKqyB4pISoPNTnDigsy8U8l+gIAk1o0AeC/P4NRLSPFfoJlw2LNVZEREEREBERAXmu8G3sh2OI1xk6KM1gxJBBO4DFelXkO3fZR9rzYkJ0ojBm5rjJrmzJocHTO+l0kHJi9Q/d9aLYW3INpg/wCpBiNH2pTH5mzHNa+IZ7lRUzFPp16KA4qQJ1FVJKohp5qwOhQ0+J8VObXfs5oIJOE1WZqs2b1tVnDxQYHxs1syDgqWW0lw+ejXipjAH3Tj1fuSzwg26Z1nXoUVm9r1xVHREdx8lb2aqKsdUq5BKswaeqKWu6xQQwXbPJXNNHisTHgAVrL6LHEtAmJCaDJGbVS4SWGZrOm9WDxK+e6aihcZ9YL9DWZ4cxrhcWgjeF+eoTC6jWkk6L+G9d27M53/AEkDPBDhCYCDQ0aLwoNmiIiCIiAiIgIiIC1mUOz9mjf6sFjicZZrvzNkVs0QeIyh3a2d0zCe+EdcnjnJ3Neayh2AtcOrMyMP4TI72ulyJXXEQfn212SLBObFhvZWmc0i84TlPcsVSv0JFhNcCHAOBvBAIO4rzWVewllizLAYLtLPh/IacJK7HH5lY3Em8r1uWOwtqgzcwCM0Ys+Ley/hnLS5IyPEtEYQWiTj8U/3QPiJxAHMmSK+zsb2ZdbIvvTEFks92J0NB+0eQ3LJ2z7OGxxZtmYLzNh0aWE6RzG9dcyRk1lnhNhQxJrccXE3uOsplnJjLTCdCiCjrji04OGsKI4EwVWYxAF9OV8lvs8V0GIKtNDg5uDhq+ehZckZBj2oygwyRi80aNrjTdU6lVa11o3qLLZYkZ2bCY97jg0EnRcMNa6dkXu4hMk60vMQ/ZbNrNhPxHkvZ2KxQ4Tc2ExrG6GgDwvTY5Rkvu2tMSRiubBGv3nflaZcwvS2buxs4HvxYztmY0cC0nmvdIojy9n7AWFv/jc77z3fpIWxgdmLIy6zwt7Q7+6a26IMUGzsYJMa1o/hAHgsqIgIiICIiAiIgIiICIiAiIgIiICoIYnnSGcRImVZaJoiC6IiDX5UyLAtBYY0MPLDSc+BleNRovthQw0BrQGgUAAkANQCIguiIgIiICIiAiIgIiICIi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5909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shadesofgreyclothing.com/spree/products/1902/original/AW12-VST520_grey_wool_flannel.jpg?1349111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371725" cy="2472382"/>
          </a:xfrm>
          <a:prstGeom prst="rect">
            <a:avLst/>
          </a:prstGeom>
          <a:noFill/>
        </p:spPr>
      </p:pic>
      <p:pic>
        <p:nvPicPr>
          <p:cNvPr id="5126" name="Picture 6" descr="http://3.bp.blogspot.com/-5Z99b43Myqc/UT5Dmn-uPlI/AAAAAAAAEAM/BqEwARpQ0TY/s320/vestcol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45587"/>
            <a:ext cx="3657600" cy="4641013"/>
          </a:xfrm>
          <a:prstGeom prst="rect">
            <a:avLst/>
          </a:prstGeom>
          <a:noFill/>
        </p:spPr>
      </p:pic>
      <p:pic>
        <p:nvPicPr>
          <p:cNvPr id="5128" name="Picture 8" descr="http://dlp2gfjvaz867.cloudfront.net/stores/avatars/65091/medium/vestiary2.GIF?13565672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1971675" cy="1971676"/>
          </a:xfrm>
          <a:prstGeom prst="rect">
            <a:avLst/>
          </a:prstGeom>
          <a:noFill/>
        </p:spPr>
      </p:pic>
      <p:pic>
        <p:nvPicPr>
          <p:cNvPr id="5130" name="Picture 10" descr="http://www.laurentsiuse-selts.eu/web/userfiles/images/KK-kaarka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2400"/>
            <a:ext cx="3200400" cy="2400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381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2062"/>
            <a:ext cx="5486400" cy="566738"/>
          </a:xfrm>
        </p:spPr>
        <p:txBody>
          <a:bodyPr>
            <a:normAutofit/>
          </a:bodyPr>
          <a:lstStyle/>
          <a:p>
            <a:r>
              <a:rPr lang="en-US" dirty="0" err="1" smtClean="0"/>
              <a:t>vestig</a:t>
            </a:r>
            <a:r>
              <a:rPr lang="en-US" dirty="0" smtClean="0"/>
              <a:t>-, </a:t>
            </a:r>
            <a:r>
              <a:rPr lang="en-US" dirty="0" err="1" smtClean="0"/>
              <a:t>vestigi</a:t>
            </a: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72138"/>
            <a:ext cx="5486400" cy="1185862"/>
          </a:xfrm>
        </p:spPr>
        <p:txBody>
          <a:bodyPr>
            <a:normAutofit/>
          </a:bodyPr>
          <a:lstStyle/>
          <a:p>
            <a:r>
              <a:rPr lang="en-US" dirty="0" smtClean="0"/>
              <a:t>footprint</a:t>
            </a:r>
          </a:p>
          <a:p>
            <a:r>
              <a:rPr lang="en-US" dirty="0" smtClean="0"/>
              <a:t>tracking</a:t>
            </a:r>
          </a:p>
          <a:p>
            <a:r>
              <a:rPr lang="en-US" dirty="0" smtClean="0"/>
              <a:t>to track</a:t>
            </a:r>
          </a:p>
          <a:p>
            <a:r>
              <a:rPr lang="en-US" dirty="0" smtClean="0"/>
              <a:t>to trace</a:t>
            </a:r>
          </a:p>
          <a:p>
            <a:endParaRPr lang="en-US" dirty="0"/>
          </a:p>
        </p:txBody>
      </p:sp>
      <p:pic>
        <p:nvPicPr>
          <p:cNvPr id="4098" name="Picture 2" descr="https://www.onthemovesafety.com/media/catalog/product/cache/1/image/9df78eab33525d08d6e5fb8d27136e95/a/c/accident-incident-investigation-student-hand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"/>
            <a:ext cx="3510411" cy="3886199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TEBQSEhQTEBQVFRAVFRUUEBQUFRcSFxYYFxUTFxQYHCggGBolGxUVITEhJSkrLy4uFyA0ODMtNygvLi0BCgoKDQwMGxAQGzQkGCE3LzE3Nzc3LzcrODM0Nzc4Nzc0Nzc3KzcrLys0NTUrLDI3Nys3MCs1LiwrMDg4KzA4K//AABEIAM4A9QMBIgACEQEDEQH/xAAbAAEAAQUBAAAAAAAAAAAAAAAAAQIDBAUGB//EAD8QAAIBAgMEBwUFBwMFAAAAAAABAgMRBCExBRJBUQYTUmFxkZIigdHh8AcUMqGxFSNCYoKiwTOy8RZTY3KD/8QAGQEBAQADAQAAAAAAAAAAAAAAAAECBAUD/8QAHxEBAQEAAQMFAAAAAAAAAAAAAAECEQMEQRIhMaHx/9oADAMBAAIRAxEAPwD3EAAAAAAAAAAAAAAAAAAAAAALFfFQh+J58tWBfBgftWHf+Rfw+MhN2Tz5PUDIAAAAAAAAAAAAAAAAAAAApkBLkSUxiVAAAAAIYEgpuSmBIAAAENgaXb+2lS/dxfttXf8AKnp7zmP2i29bnOVtqurUnUbznKUvc3kvBKy9xew9Vt/Xl4gb5Yl+HPuKXtBrR2a0afE1ssRwTy+vkW3UA9I2HtJV6Sl/EvZmv5ufg1mbE4DoPjd3FOnfKpB+qOa/LeO/AAAACm5KYEgAAAAAAAAACGyEiUiQAAAAAAQyQBTYlIkAAABDZDzRj9febitIrPvk/hZlxMDxbFbFr4ee5Vg4ZtRk84ytpuyWTdlpqXVX4LTPj9fXuPU9oYqk6kcNiIpxrpqDkrwnNa032Z2s1zztmjz3pTsB4Sqt28qU77jeqfGDfNc+K8GBiwnkTKRjUpFc5ZXA2/Q6Le0KXcqrfhuNX82j1E4f7ONnP95iZcf3cO9J3m/C6iv6WdwAAAFNiUiQAAAAAAAUuIAqAAAAAAAAAAAAAAAAAAHEbErypbZxtCpJvrlSq0bv+GMfair98pZfys7E5jp5sKpVVPFYa6xOHe9G2soLPd72s8uKclxMror0mp4ynl7FaK/eUnqno5R5xvx4cQNhtjZkMTRlSqXs7NSWUoTX4ZxfBpmk6QX/AGZOOMcethlGa0qVI/6c4rhvLVcLy5HUGi6XYbradKju7zqV6MdL2SvKUn3KKkB5lSllmW51b6eZd+0DaVDrHQwUI00n7dVNtykn+GndtKK5rXhlrrtnzbirgdxsHpfVjCNLcpKMEor2JJ2XF+1qdDDpTzUfcn8TgsHTyyLVXETTfsOy43WfggPQZ9LF2UXsL0qptpT9lNpX5d77jzzY0pYmVSEHGE6cd/dqS3XNcdy103eyza1RThHKtKMI6zlGKT5t2zA9nBTTjZJa2SXkVAAAAAAAAAAAAAAAAAAAAAAAAhsCQAANJjOiuGqVlX3HCre+9TnKm2+bcXr36m7AGBJPf3IzSyTt+J7t7XvLXNHPdMNsxo05UqUnKu4uLlq6cZfid+Emkslpk+COCq7Rq4fbuLqUnUVGrCajJxk4XlGE3ut5JupGdrdrvN7huj+Kr5qm6aee9Ve5rxs/afkFscZLZUqtSFGlHeqTklDknq2/5Uk2+STNhU2fOhWnRqK0oSafJrhJdzVn7z1Loz0WhhW5t9bWkrOdrKMeMYrhwu+NjA+0PZKlSWJivbp2U7cabfHwbv4NhHG4adtDIqLeRiYWRs6UMgNBjNnu+9G8ZLitTc/ZpgqksXeVrUlKTb1lvKUVZeLvfuMp0SrAwdOqqsPZkvK3FPuA9MBYwOKVSnGa0a05PRrzuXmwJBCZIAAAAAAAAEMi5LIAlMkhIkAAAABDYCREYhIqAAAAAAPKekuGeB2lg7rrYYjFJxsklTSqw3rvmlUura7rPVLnn/21U93BUcStcNiKc3/6TUqbXqlDyO4wGJVWlTqx0qQhNeEoqS/UL4ZKZbxWHVSnKnLOM4yi/CSs/wBS4kaHpbt37vT3adnWqJ7i1UVxqSXJcFxfvCPNeqlSqTpT/FCUov3PXwevvNlhq5op4OpFue9Kbk3KTk25OT1d2MLtJb268nyYHV053LqNZg8Tc2lPPQDoeidfKpT5OMl/VdP/AG/mb+MTlujM7Yhx4OEvNOPzOsAAAAAAAAAAAAAAAAAAAAQkSAAAAAAAAAKakFJWklJPVNXXkVAADzOdXr61SvLNSk93uprKC8vzbPRNo1d2jUl2YVJeUWzzTAvdprwQFjadR3VOnFylLJRirtvkkjddF/s/jGaxGMSnNZwo5OMXwc3pKXdou/hlfZ/hFKpWxDV7NU4Pk7b07ecPzO2A8s6RbKeExNo5Uql5U3wXap+6/k13mTha11Y7bpJshYrDypaS/FTl2ai0fhwfc2eZ4CvKEnTqJwnBuMovVNcPADrejuWJh3qa/tv/AIOzPP8ADVrOMouzTTTOx2btFVFZ2UuXPwAzwAAAAAAAAAAAAAAAAAAAAAAAAAABEpWzeSMeW0KS1q01/wDSPxAyJPLmeaUtvRr1JOrNwqXa3JNwcWn+CPK2h6TSqxkrxakuaaa80c30t6F0cYnNfua9sqsVryU4/wAS/PvA0VfbFVQnRdRzhOMotT9qSTVnaWvnc1+OSjTyfA5faKxOz6yp42L3G7U60W5U5dynz7nZ91szPljOuUYU5b7qSjCNu1JpL9QPUehWF6vA0uc06j/re8v7XFe43hRSgoxUVkkkl4LJFYA0HSPotTxXtp9VWSsqkVe64Kcf4l5PvN3Wm1FuMd98I3Sv73oYP3mv/wBpL3p/nvAcBjdn4jCZ1lendJVIO8M3ZX4xzaWfF5XNjsrESk0434aGJ0t2rLG1FhIJKFKb667ylVi7KGXCLvfvtyN5sPA9XBLL3AdFs7Gb6tL8S171zM002zaTdZy4Rjb3vRfl+huQAMb7/T4Sv4JteaK6eKg3ZSV+Ty/UC8AAAAAAFMgJbJKYxKgBiVtoQTaV5Na7vB+Jlll4WHYh6UBhS2q+x5zt/gnC7XU5qG7K74x9pLxa0MxYWHYj6UXbWAkFNyUwJKWyo1eN2oozdOK3pK123ZK6v78mgL2OwUatt5yyvazy8bPK5gVNiUuLn6or9EUTx1XtRj4RX+blj9qVE8mqj7Khd+7dAzcDg6dBydKLTlbeblKV7aauy1ehcnUqN5SsvBGZh05QjKUXBtJuL1T5Fzq0Bq8VgXVpyp1rVYSVpQnFSi1ycXkzSbK6A4XD11XoxlCSu1HrZygm01dRk3pd25e5HYRplxRA1sqM+0/Mp+7T7T82bSw3QNLjZVacU4KVVtpWWdln7T42y4cyxTxWIest3u6t/wCTod0AedR6GS+8zrUq1am6s5TmnSU6anOTlKS3rNJtt23vDkdPhNjVopKVWnPvVOUf7d5/qb25KYFjB4Xq1a7lfN35+BkMACxHCQWSil4K36Efc4Xvup2zzu8/eZAAAAAAYG08f1dklm75v8K+L7gM6TMeWKgtZx8N5X8jSVMQpfinf+rLy0KYuPDPwTf6Abt7Spdr+2XwK6WNpydozi3yvZ+TNLHDzl+GnL3rd/3WLkdhyn/qSUVyhnL1PT8wN8AgAIZIAoKokgAUTpReqT8UmVgCysLDsQ9CLsYpaZEgCGyEibEgAAAAAAMACglIqAAAAAAABS0AKgABCiuS8iQAAAAAAAAAAAAAAAAAAAAAAAAAAAAAAAAAAAAAAADWY7a3VNKcPxXtaSen/Ji/9Sw7L9SNffddHGvTrUlicxvQYscTJu27G9r26xXt4W+rlbqz7C9fyNhV8GNKvNawS8ai5X5dxUqs+wvX8gL4LHWT7C9a+A6yfYXr+QF8FjrJ9hetfAdZPsL1/L6uBfBY6yfYXrXw+rDrJ9hev5fVwL4LHWT7C9fy+rDrJ9hetfD6uBfBY6yfYXr+X1YdZPsL1r4AXwWOsn2F6/kOsn2F618AL4LHWT7C9fyLOJxsoLelDLul3Xs3ay5Xdl3ktknNGaDX0NpqaTjuO/8A5FfW2atlmZPWT7C9a+AzqanMovgsdZPsL1/IdZPsL1r4fVii+DHdWfYXrXw+rkqrPsL1r4fVgL4LHWT7C9a+H1cdZPsL1/L6sBfBY6yfYXrXwHWT7C9fyAvgsKpPsL1/IAaXpJOKrUN61v3mul8rN917XNXtLELq5KTvLWK399rNZt7zSyvpZPlkjrMbgadVWqRUraPRrwfAwMJ0cowd2nUzyU2ml7ks/ecruO062969PHGvr24/GNlY20K9PrXGcKkrRT9i0v4Y3e7ytlfmnazMaGIwrulTruyjJvdu0nnq3nnLOOd+TR0s6V3felHweXkUfdn25+a+B1WTnKOIw+9ZU68t7f1UXe6dN6vJWvxV7cbZXY1cLKLluVM3uWcLO+7vbyTz4a6tvLU36w/88/NfAPDvtzXvj8AMXBbXhUnuRjUXe4rdvZuyaeejzWWWuavsSz1H88/Nc78vcU/dn25+cfgBkAsPDvtz84/AmNFpr25O3NrPxyAvAAAAAAAAAAAAAMb7muscrLPVNXzXFctEZIBjnMz8AADIa/bVJShG8owtNP2ouSbtJWsmud/cRhMKnCFqknZL8D3YtJv+HVLP8jJxuEVSKTbVndONr3s1xT4NlEdnQ3VFpy3VZNt3tny8X5njMWda648J5UrB2kn1tTVOzmrO3C1tDMcle11fkYr2bSsluKy015Jf4RV9wp2S3clkld21b/Vs9lZIMNbLpZ+ws9c38Sr9nUrW3FbPK7tnlpfuAygRCKSSWSSSXg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48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TEBQSEhQTEBQVFRAVFRUUEBQUFRcSFxYYFxUTFxQYHCggGBolGxUVITEhJSkrLy4uFyA0ODMtNygvLi0BCgoKDQwMGxAQGzQkGCE3LzE3Nzc3LzcrODM0Nzc4Nzc0Nzc3KzcrLys0NTUrLDI3Nys3MCs1LiwrMDg4KzA4K//AABEIAM4A9QMBIgACEQEDEQH/xAAbAAEAAQUBAAAAAAAAAAAAAAAAAQIDBAUGB//EAD8QAAIBAgMEBwUFBwMFAAAAAAABAgMRBCExBRJBUQYTUmFxkZIigdHh8AcUMqGxFSNCYoKiwTOy8RZTY3KD/8QAGQEBAQADAQAAAAAAAAAAAAAAAAECBAUD/8QAHxEBAQEAAQMFAAAAAAAAAAAAAAECEQMEQRIhMaHx/9oADAMBAAIRAxEAPwD3EAAAAAAAAAAAAAAAAAAAAAALFfFQh+J58tWBfBgftWHf+Rfw+MhN2Tz5PUDIAAAAAAAAAAAAAAAAAAAApkBLkSUxiVAAAAAIYEgpuSmBIAAAENgaXb+2lS/dxfttXf8AKnp7zmP2i29bnOVtqurUnUbznKUvc3kvBKy9xew9Vt/Xl4gb5Yl+HPuKXtBrR2a0afE1ssRwTy+vkW3UA9I2HtJV6Sl/EvZmv5ufg1mbE4DoPjd3FOnfKpB+qOa/LeO/AAAACm5KYEgAAAAAAAAACGyEiUiQAAAAAAQyQBTYlIkAAABDZDzRj9febitIrPvk/hZlxMDxbFbFr4ee5Vg4ZtRk84ytpuyWTdlpqXVX4LTPj9fXuPU9oYqk6kcNiIpxrpqDkrwnNa032Z2s1zztmjz3pTsB4Sqt28qU77jeqfGDfNc+K8GBiwnkTKRjUpFc5ZXA2/Q6Le0KXcqrfhuNX82j1E4f7ONnP95iZcf3cO9J3m/C6iv6WdwAAAFNiUiQAAAAAAAUuIAqAAAAAAAAAAAAAAAAAAHEbErypbZxtCpJvrlSq0bv+GMfair98pZfys7E5jp5sKpVVPFYa6xOHe9G2soLPd72s8uKclxMror0mp4ynl7FaK/eUnqno5R5xvx4cQNhtjZkMTRlSqXs7NSWUoTX4ZxfBpmk6QX/AGZOOMcethlGa0qVI/6c4rhvLVcLy5HUGi6XYbradKju7zqV6MdL2SvKUn3KKkB5lSllmW51b6eZd+0DaVDrHQwUI00n7dVNtykn+GndtKK5rXhlrrtnzbirgdxsHpfVjCNLcpKMEor2JJ2XF+1qdDDpTzUfcn8TgsHTyyLVXETTfsOy43WfggPQZ9LF2UXsL0qptpT9lNpX5d77jzzY0pYmVSEHGE6cd/dqS3XNcdy103eyza1RThHKtKMI6zlGKT5t2zA9nBTTjZJa2SXkVAAAAAAAAAAAAAAAAAAAAAAAAhsCQAANJjOiuGqVlX3HCre+9TnKm2+bcXr36m7AGBJPf3IzSyTt+J7t7XvLXNHPdMNsxo05UqUnKu4uLlq6cZfid+Emkslpk+COCq7Rq4fbuLqUnUVGrCajJxk4XlGE3ut5JupGdrdrvN7huj+Kr5qm6aee9Ve5rxs/afkFscZLZUqtSFGlHeqTklDknq2/5Uk2+STNhU2fOhWnRqK0oSafJrhJdzVn7z1Loz0WhhW5t9bWkrOdrKMeMYrhwu+NjA+0PZKlSWJivbp2U7cabfHwbv4NhHG4adtDIqLeRiYWRs6UMgNBjNnu+9G8ZLitTc/ZpgqksXeVrUlKTb1lvKUVZeLvfuMp0SrAwdOqqsPZkvK3FPuA9MBYwOKVSnGa0a05PRrzuXmwJBCZIAAAAAAAAEMi5LIAlMkhIkAAAABDYCREYhIqAAAAAAPKekuGeB2lg7rrYYjFJxsklTSqw3rvmlUura7rPVLnn/21U93BUcStcNiKc3/6TUqbXqlDyO4wGJVWlTqx0qQhNeEoqS/UL4ZKZbxWHVSnKnLOM4yi/CSs/wBS4kaHpbt37vT3adnWqJ7i1UVxqSXJcFxfvCPNeqlSqTpT/FCUov3PXwevvNlhq5op4OpFue9Kbk3KTk25OT1d2MLtJb268nyYHV053LqNZg8Tc2lPPQDoeidfKpT5OMl/VdP/AG/mb+MTlujM7Yhx4OEvNOPzOsAAAAAAAAAAAAAAAAAAAAQkSAAAAAAAAAKakFJWklJPVNXXkVAADzOdXr61SvLNSk93uprKC8vzbPRNo1d2jUl2YVJeUWzzTAvdprwQFjadR3VOnFylLJRirtvkkjddF/s/jGaxGMSnNZwo5OMXwc3pKXdou/hlfZ/hFKpWxDV7NU4Pk7b07ecPzO2A8s6RbKeExNo5Uql5U3wXap+6/k13mTha11Y7bpJshYrDypaS/FTl2ai0fhwfc2eZ4CvKEnTqJwnBuMovVNcPADrejuWJh3qa/tv/AIOzPP8ADVrOMouzTTTOx2btFVFZ2UuXPwAzwAAAAAAAAAAAAAAAAAAAAAAAAAABEpWzeSMeW0KS1q01/wDSPxAyJPLmeaUtvRr1JOrNwqXa3JNwcWn+CPK2h6TSqxkrxakuaaa80c30t6F0cYnNfua9sqsVryU4/wAS/PvA0VfbFVQnRdRzhOMotT9qSTVnaWvnc1+OSjTyfA5faKxOz6yp42L3G7U60W5U5dynz7nZ91szPljOuUYU5b7qSjCNu1JpL9QPUehWF6vA0uc06j/re8v7XFe43hRSgoxUVkkkl4LJFYA0HSPotTxXtp9VWSsqkVe64Kcf4l5PvN3Wm1FuMd98I3Sv73oYP3mv/wBpL3p/nvAcBjdn4jCZ1lendJVIO8M3ZX4xzaWfF5XNjsrESk0434aGJ0t2rLG1FhIJKFKb667ylVi7KGXCLvfvtyN5sPA9XBLL3AdFs7Gb6tL8S171zM002zaTdZy4Rjb3vRfl+huQAMb7/T4Sv4JteaK6eKg3ZSV+Ty/UC8AAAAAAFMgJbJKYxKgBiVtoQTaV5Na7vB+Jlll4WHYh6UBhS2q+x5zt/gnC7XU5qG7K74x9pLxa0MxYWHYj6UXbWAkFNyUwJKWyo1eN2oozdOK3pK123ZK6v78mgL2OwUatt5yyvazy8bPK5gVNiUuLn6or9EUTx1XtRj4RX+blj9qVE8mqj7Khd+7dAzcDg6dBydKLTlbeblKV7aauy1ehcnUqN5SsvBGZh05QjKUXBtJuL1T5Fzq0Bq8VgXVpyp1rVYSVpQnFSi1ycXkzSbK6A4XD11XoxlCSu1HrZygm01dRk3pd25e5HYRplxRA1sqM+0/Mp+7T7T82bSw3QNLjZVacU4KVVtpWWdln7T42y4cyxTxWIest3u6t/wCTod0AedR6GS+8zrUq1am6s5TmnSU6anOTlKS3rNJtt23vDkdPhNjVopKVWnPvVOUf7d5/qb25KYFjB4Xq1a7lfN35+BkMACxHCQWSil4K36Efc4Xvup2zzu8/eZAAAAAAYG08f1dklm75v8K+L7gM6TMeWKgtZx8N5X8jSVMQpfinf+rLy0KYuPDPwTf6Abt7Spdr+2XwK6WNpydozi3yvZ+TNLHDzl+GnL3rd/3WLkdhyn/qSUVyhnL1PT8wN8AgAIZIAoKokgAUTpReqT8UmVgCysLDsQ9CLsYpaZEgCGyEibEgAAAAAAMACglIqAAAAAAABS0AKgABCiuS8iQAAAAAAAAAAAAAAAAAAAAAAAAAAAAAAAAAAAAAAADWY7a3VNKcPxXtaSen/Ji/9Sw7L9SNffddHGvTrUlicxvQYscTJu27G9r26xXt4W+rlbqz7C9fyNhV8GNKvNawS8ai5X5dxUqs+wvX8gL4LHWT7C9a+A6yfYXr+QF8FjrJ9hetfAdZPsL1/L6uBfBY6yfYXrXw+rDrJ9hev5fVwL4LHWT7C9fy+rDrJ9hetfD6uBfBY6yfYXr+X1YdZPsL1r4AXwWOsn2F6/kOsn2F618AL4LHWT7C9fyLOJxsoLelDLul3Xs3ay5Xdl3ktknNGaDX0NpqaTjuO/8A5FfW2atlmZPWT7C9a+AzqanMovgsdZPsL1/IdZPsL1r4fVii+DHdWfYXrXw+rkqrPsL1r4fVgL4LHWT7C9a+H1cdZPsL1/L6sBfBY6yfYXrXwHWT7C9fyAvgsKpPsL1/IAaXpJOKrUN61v3mul8rN917XNXtLELq5KTvLWK399rNZt7zSyvpZPlkjrMbgadVWqRUraPRrwfAwMJ0cowd2nUzyU2ml7ks/ecruO062969PHGvr24/GNlY20K9PrXGcKkrRT9i0v4Y3e7ytlfmnazMaGIwrulTruyjJvdu0nnq3nnLOOd+TR0s6V3felHweXkUfdn25+a+B1WTnKOIw+9ZU68t7f1UXe6dN6vJWvxV7cbZXY1cLKLluVM3uWcLO+7vbyTz4a6tvLU36w/88/NfAPDvtzXvj8AMXBbXhUnuRjUXe4rdvZuyaeejzWWWuavsSz1H88/Nc78vcU/dn25+cfgBkAsPDvtz84/AmNFpr25O3NrPxyAvAAAAAAAAAAAAAMb7muscrLPVNXzXFctEZIBjnMz8AADIa/bVJShG8owtNP2ouSbtJWsmud/cRhMKnCFqknZL8D3YtJv+HVLP8jJxuEVSKTbVndONr3s1xT4NlEdnQ3VFpy3VZNt3tny8X5njMWda648J5UrB2kn1tTVOzmrO3C1tDMcle11fkYr2bSsluKy015Jf4RV9wp2S3clkld21b/Vs9lZIMNbLpZ+ws9c38Sr9nUrW3FbPK7tnlpfuAygRCKSSWSSSXg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448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thumbs.dreamstime.com/z/detective-character-following-footprints-shows-investigate-inves-showing-investigation-searching-3421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46733"/>
            <a:ext cx="2667000" cy="2244392"/>
          </a:xfrm>
          <a:prstGeom prst="rect">
            <a:avLst/>
          </a:prstGeom>
          <a:noFill/>
        </p:spPr>
      </p:pic>
      <p:pic>
        <p:nvPicPr>
          <p:cNvPr id="4106" name="Picture 10" descr="An indication that something is gone or has disappeare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228600"/>
            <a:ext cx="2428875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via- [-vey, -</a:t>
            </a:r>
            <a:r>
              <a:rPr lang="en-US" dirty="0" err="1" smtClean="0"/>
              <a:t>voy</a:t>
            </a:r>
            <a:r>
              <a:rPr lang="en-US" dirty="0" smtClean="0"/>
              <a:t>-]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33462"/>
          </a:xfrm>
        </p:spPr>
        <p:txBody>
          <a:bodyPr>
            <a:normAutofit/>
          </a:bodyPr>
          <a:lstStyle/>
          <a:p>
            <a:r>
              <a:rPr lang="en-US" dirty="0" smtClean="0"/>
              <a:t>way</a:t>
            </a:r>
          </a:p>
          <a:p>
            <a:r>
              <a:rPr lang="en-US" dirty="0" smtClean="0"/>
              <a:t>road</a:t>
            </a:r>
          </a:p>
          <a:p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3074" name="Picture 2" descr="http://4.bp.blogspot.com/-i_gUlMFAgKo/UbZ59u0iPmI/AAAAAAAAAyw/9Ji7h_bCLGQ/s1600/Imperv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5410200" cy="2181226"/>
          </a:xfrm>
          <a:prstGeom prst="rect">
            <a:avLst/>
          </a:prstGeom>
          <a:noFill/>
        </p:spPr>
      </p:pic>
      <p:pic>
        <p:nvPicPr>
          <p:cNvPr id="3076" name="Picture 4" descr="http://static.panoramio.com/photos/large/14478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3048000" cy="2003117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C7XlHWzPqTG1r0WP-TnWAArI7lJlZzZByKQCJG5nHv_nB2O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3534" y="2514600"/>
            <a:ext cx="2923266" cy="1947192"/>
          </a:xfrm>
          <a:prstGeom prst="rect">
            <a:avLst/>
          </a:prstGeom>
          <a:noFill/>
        </p:spPr>
      </p:pic>
      <p:pic>
        <p:nvPicPr>
          <p:cNvPr id="3082" name="Picture 10" descr="https://encrypted-tbn3.gstatic.com/images?q=tbn:ANd9GcT_fN1ObLJAKoxHdlWTVmpkkKYJMlh2w2sLpz66NCODu3JVpaeb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3085" y="4648200"/>
            <a:ext cx="2695115" cy="1905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5200" y="616089"/>
            <a:ext cx="228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via      </a:t>
            </a:r>
          </a:p>
          <a:p>
            <a:pPr algn="r"/>
            <a:r>
              <a:rPr lang="en-US" dirty="0" smtClean="0"/>
              <a:t>  </a:t>
            </a:r>
          </a:p>
          <a:p>
            <a:pPr algn="r"/>
            <a:r>
              <a:rPr lang="en-US" dirty="0" smtClean="0"/>
              <a:t>car/road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train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plane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</TotalTime>
  <Words>486</Words>
  <Application>Microsoft Office PowerPoint</Application>
  <PresentationFormat>On-screen Show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tribu-, trib-</vt:lpstr>
      <vt:lpstr>vacu-  </vt:lpstr>
      <vt:lpstr>ven-, vent-, veni-, ventu-</vt:lpstr>
      <vt:lpstr>ver</vt:lpstr>
      <vt:lpstr>vers-, vert-, -verse, -version, -version, -versation, -versal, -versary, -vert, vort-, vors- </vt:lpstr>
      <vt:lpstr>vesti-, vest- </vt:lpstr>
      <vt:lpstr>vestig-, vestigi- </vt:lpstr>
      <vt:lpstr>Slide 8</vt:lpstr>
      <vt:lpstr>via- [-vey, -voy-] </vt:lpstr>
      <vt:lpstr>vir-, viri-, virtu-</vt:lpstr>
      <vt:lpstr>vid-, video-, vis-, -vision, -visional, -visionally, visuo-, vu- </vt:lpstr>
      <vt:lpstr>Viv, vit</vt:lpstr>
      <vt:lpstr>Voc, vok</vt:lpstr>
      <vt:lpstr>ab- </vt:lpstr>
      <vt:lpstr>ad-</vt:lpstr>
      <vt:lpstr>aero- </vt:lpstr>
      <vt:lpstr>amphi- </vt:lpstr>
      <vt:lpstr>an- </vt:lpstr>
      <vt:lpstr>ante-</vt:lpstr>
      <vt:lpstr>anti- </vt:lpstr>
      <vt:lpstr>ap- </vt:lpstr>
      <vt:lpstr>auto- </vt:lpstr>
      <vt:lpstr>bene-, ben-, beni- </vt:lpstr>
      <vt:lpstr>bi-, bin-, bino-, bis- </vt:lpstr>
      <vt:lpstr>circum- </vt:lpstr>
      <vt:lpstr>com- co-, cog-, col-, con-, cor-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Parts</dc:title>
  <dc:creator>EPISD</dc:creator>
  <cp:lastModifiedBy>Patricia M Kemp</cp:lastModifiedBy>
  <cp:revision>262</cp:revision>
  <dcterms:created xsi:type="dcterms:W3CDTF">2014-12-16T21:24:45Z</dcterms:created>
  <dcterms:modified xsi:type="dcterms:W3CDTF">2015-04-23T22:40:59Z</dcterms:modified>
</cp:coreProperties>
</file>