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63CE-75F4-4913-9958-E4CA8353275F}" type="datetimeFigureOut">
              <a:rPr lang="en-US" smtClean="0"/>
              <a:pPr/>
              <a:t>04/27/2015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6714-C17E-4B01-93BC-4BB5068F1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than normal; too much</a:t>
            </a:r>
          </a:p>
          <a:p>
            <a:endParaRPr lang="en-US" dirty="0"/>
          </a:p>
          <a:p>
            <a:r>
              <a:rPr lang="en-US" dirty="0" smtClean="0"/>
              <a:t>Hyperactive, hypercritical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514600"/>
            <a:ext cx="44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Hyperactive - abnormally or extremely active.</a:t>
            </a:r>
            <a:endParaRPr lang="en-US" dirty="0"/>
          </a:p>
        </p:txBody>
      </p:sp>
      <p:pic>
        <p:nvPicPr>
          <p:cNvPr id="8" name="Picture 6" descr="http://mrswarnerarlington.weebly.com/uploads/6/9/0/0/6900648/4453874.jpg?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3975100" cy="2981325"/>
          </a:xfrm>
          <a:prstGeom prst="rect">
            <a:avLst/>
          </a:prstGeom>
          <a:noFill/>
        </p:spPr>
      </p:pic>
      <p:pic>
        <p:nvPicPr>
          <p:cNvPr id="9" name="Picture 2" descr="http://www.wikinoticia.com/images/depsicologia/depsicologia.com.wp-content.uploads.hiperactivida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24175"/>
            <a:ext cx="45339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5486400" cy="609600"/>
          </a:xfrm>
        </p:spPr>
        <p:txBody>
          <a:bodyPr/>
          <a:lstStyle/>
          <a:p>
            <a:r>
              <a:rPr lang="en-US" dirty="0" err="1" smtClean="0"/>
              <a:t>il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15000"/>
            <a:ext cx="3200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</a:t>
            </a:r>
          </a:p>
          <a:p>
            <a:endParaRPr lang="en-US" dirty="0"/>
          </a:p>
          <a:p>
            <a:r>
              <a:rPr lang="en-US" dirty="0" smtClean="0"/>
              <a:t>Illegal, illegible, illogical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606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Illegal - contrary to or forbidden by law, </a:t>
            </a:r>
          </a:p>
          <a:p>
            <a:r>
              <a:rPr lang="en-US" dirty="0" smtClean="0"/>
              <a:t>especially criminal law.</a:t>
            </a:r>
            <a:endParaRPr lang="en-US" dirty="0"/>
          </a:p>
        </p:txBody>
      </p:sp>
      <p:pic>
        <p:nvPicPr>
          <p:cNvPr id="11266" name="Picture 2" descr="Image result for illegal drugs pictures and n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829050" cy="1190625"/>
          </a:xfrm>
          <a:prstGeom prst="rect">
            <a:avLst/>
          </a:prstGeom>
          <a:noFill/>
        </p:spPr>
      </p:pic>
      <p:pic>
        <p:nvPicPr>
          <p:cNvPr id="11268" name="Picture 4" descr="http://www.caradvice.com.au/thumb/960/477/wp-content/uploads/2010/10/No-U-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2667000" cy="2000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609600"/>
            <a:ext cx="376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Illegible - not clear enough to be read.</a:t>
            </a:r>
            <a:endParaRPr lang="en-US" dirty="0"/>
          </a:p>
        </p:txBody>
      </p:sp>
      <p:pic>
        <p:nvPicPr>
          <p:cNvPr id="11270" name="Picture 6" descr="https://encrypted-tbn0.gstatic.com/images?q=tbn:ANd9GcSaFTQDgzhhEAa1BvKSShWMbMcvxIW3IeKX4HqTppY4aBSYuj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43000"/>
            <a:ext cx="2857500" cy="1600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6400800"/>
            <a:ext cx="476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Illogical - lacking sense or clear, sound reasoning.</a:t>
            </a:r>
            <a:endParaRPr lang="en-US" dirty="0"/>
          </a:p>
        </p:txBody>
      </p:sp>
      <p:pic>
        <p:nvPicPr>
          <p:cNvPr id="11272" name="Picture 8" descr="http://godevidence.com/wp-content/uploads/2012/03/horse-cart-450x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124200"/>
            <a:ext cx="3581400" cy="237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5486400" cy="566738"/>
          </a:xfrm>
        </p:spPr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340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Into</a:t>
            </a:r>
          </a:p>
          <a:p>
            <a:endParaRPr lang="en-US" dirty="0"/>
          </a:p>
          <a:p>
            <a:r>
              <a:rPr lang="en-US" dirty="0" smtClean="0"/>
              <a:t>Immediate, immerse, immigrate, import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immediate - occurring or done at once; instant.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– into</a:t>
            </a:r>
          </a:p>
          <a:p>
            <a:r>
              <a:rPr lang="en-US" dirty="0" err="1" smtClean="0"/>
              <a:t>medi</a:t>
            </a:r>
            <a:r>
              <a:rPr lang="en-US" dirty="0" smtClean="0"/>
              <a:t> –middle</a:t>
            </a:r>
          </a:p>
          <a:p>
            <a:r>
              <a:rPr lang="en-US" dirty="0" smtClean="0"/>
              <a:t>ate –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172200"/>
            <a:ext cx="374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immerse - dip or submerge in a liquid.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3733800"/>
            <a:ext cx="564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immigrate - come to live permanently in a foreign country.</a:t>
            </a:r>
            <a:endParaRPr lang="en-US" dirty="0"/>
          </a:p>
        </p:txBody>
      </p:sp>
      <p:pic>
        <p:nvPicPr>
          <p:cNvPr id="10244" name="Picture 4" descr="Image result for immig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816" y="0"/>
            <a:ext cx="4373184" cy="3657600"/>
          </a:xfrm>
          <a:prstGeom prst="rect">
            <a:avLst/>
          </a:prstGeom>
          <a:noFill/>
        </p:spPr>
      </p:pic>
      <p:pic>
        <p:nvPicPr>
          <p:cNvPr id="10246" name="Picture 6" descr="http://www.qualitycoach.net/wp-content/uploads/2015/02/emergency-plu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3048000" cy="3200400"/>
          </a:xfrm>
          <a:prstGeom prst="rect">
            <a:avLst/>
          </a:prstGeom>
          <a:noFill/>
        </p:spPr>
      </p:pic>
      <p:sp>
        <p:nvSpPr>
          <p:cNvPr id="10250" name="AutoShape 10" descr="Image result for imm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Image result for imm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Image result for imm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Image result for imm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AutoShape 18" descr="Image result for imm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0" name="Picture 20" descr="http://media.salemwebnetwork.com/Crosswalk/entertainment/music/ent_immerse.200w.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3429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</a:t>
            </a:r>
          </a:p>
          <a:p>
            <a:endParaRPr lang="en-US" dirty="0"/>
          </a:p>
          <a:p>
            <a:r>
              <a:rPr lang="en-US" dirty="0" smtClean="0"/>
              <a:t>Impossible, immature, immobilize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467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Impossible - </a:t>
            </a:r>
            <a:r>
              <a:rPr lang="en-US" dirty="0" smtClean="0"/>
              <a:t>not able to occur, exist, or be done.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9065" y="2286000"/>
            <a:ext cx="327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Immature -</a:t>
            </a:r>
            <a:r>
              <a:rPr lang="en-US" dirty="0" smtClean="0"/>
              <a:t>not fully developed.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0"/>
            <a:ext cx="792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Immobilize - prevent </a:t>
            </a:r>
            <a:r>
              <a:rPr lang="en-US" dirty="0" smtClean="0"/>
              <a:t>(something or someone) from moving or operating as normal.</a:t>
            </a:r>
            <a:endParaRPr lang="en-US" dirty="0"/>
          </a:p>
        </p:txBody>
      </p:sp>
      <p:sp>
        <p:nvSpPr>
          <p:cNvPr id="9218" name="AutoShape 2" descr="data:image/jpeg;base64,/9j/4AAQSkZJRgABAQAAAQABAAD/2wCEAAkGBxEREhUUERQWExUVFxcbGBcYFxUYGxsbGBwZGBodGRoYHCggGBomGxgXITEiJSk3LjEvIB8zODMvNygtLisBCgoKDg0OGxAQGzQkICQ1LCwvLSwsLCwsLDQsLCwsLywsLCwsLCwsLCwsLCwsLCwsLCwsLCwsLCwsLCwsLCwsLP/AABEIAIwBaQMBIgACEQEDEQH/xAAbAAADAAMBAQAAAAAAAAAAAAAABQYDBAcCAf/EAFIQAAIBAgMDBgoECwYDBwUAAAECAwARBBIhBTFBBhMVIlHSFjJTVGFxkpSk0RQjVYEHNUJEUmJ0hJGzwkNygqGxwSQz0zSTotTh4/EXY3ODw//EABkBAQADAQEAAAAAAAAAAAAAAAACAwQBBf/EACoRAAICAQQCAgEDBQEAAAAAAAABAgMRBBIhMRNBBVFhFSKRIzJxgfAU/9oADAMBAAIRAxEAPwDocj47EY3FRQ4sYeOAQZV5iOQkyIWJJY9orZ6G2l9pfCw96jYX4x2j+6fy2qloCa6G2l9pfCw96jobaX2l8LD3qpaR7W5RLESkSc9IN/WyIDxDPYm/oCneN2toykorLZKMXJ4RrdDbS+0vhYe9R0NtL7S+Fh71aMnKHFtr9VFrfKA0m7gXJXMDv0UHhfS5Y7E5RGRxFMAHYkKyaIxALZcpJZWAVt9wbb7nKKoamqctqfJZLT2RWWjx0NtL7S+Fh71HQ20vtL4WHvVS0VeUk10NtL7S+Fh71HQ20vtL4WHvVS0UBNdDbS+0vhYe9R0NtL7S+Fh71UtFATXQ20vtL4WHvUdDbS+0vhYe9WbavKURkpAnPOpsSWyRgjeC4ViSNR1VOosba2VvygxbG4MUfHKFZ/uLErmHpCqapnqKoPEmXQosmspG90NtL7S+Fh71HQ20vtL4WHvVs7B29zxyShUl4ZSSrgbyt9VPEob27WsTTyrIyUllFUouLwya6G2l9pfCw96jobaX2l8LD3qpaKkcJrobaX2l8LD3qOhtpfaXwsPeqlooCa6G2l9pfCw96jobaX2l8LD3qpaXbY2umHAuC7t4qAi5tvJvoFHb/vpXG0llnUm3hCvobaX2l8LD3qOhtpfaXwsPerSk5SYtxYJDD6Q7zE+rMkYW3pBvfhbXNgOU0isFxGRk4yLdSvYWXUMu+7Ai2mhFyKVqqnLapFz01qWWjP0NtL7S+Fh71HQ20vtL4WHvVSKb6ivtXlBNdDbS+0vhYe9R0NtL7S+Fh71UtFATXQ20vtL4WHvUdDbS+0vhYe9VLRQE10NtL7S+Fh71HQ20vtL4WHvVS1JHlNjJmYYXBPzYNhPKbBiGYXSO45yMqFIfOAQ1xfLYgbHQ20vtL4WHvUdDbS+0vhYe9WGbHbXUX5iJtRoqgnUgE2OIFwN9eH27tCPrPhs4OlhHMuu+94jOeB0yAfrDQEcybPQ20vtL4WHvUdDbS+0vhIe9WLZ/KsMxjkHNy+MI2uGtpewcK+UE6FkW4O42vW1LyjVOs3i3XMdNASAWJOgVQcxPAAmubl0WxqlKO5GLobaX2l8LD3qOhtpfaXwsPepvg9sYaYkQzxSld4SRGtfdfKdK3VYHdrXSsm+htpfaXwsPeo6G2l9pfCw96nQ2imu8WZgQwKnqkrex4G1weIII0Ne8PjFc2W+gv6K5klteMiLobaX2l8LD3qOhtpfaXwsPeqlorpEmuhtpfaXwsPeo6G2l9pfCw96mmN2xHGco+se46qFSRfdmubKLXOvAMdwJHvZe0hOoOVo2Kq2R7ZgreKdCQQddx4EUBNbR6QwsmFL40TJLiYonQ4eNLq+a9mBuDpVnU1y1/Mv27D/11S0BNbC/GO0f3T+W1UtTWwvxjtH90/ltVLQCblPtY4eMBDaSQ2U6dUDVnIPYNBp4xUHQk1EWuEiQlc2pOY5si2zHNvzNcDNv6xN71u8rMRzuNKfkRKob1251vWLPF99+ykeGnkyzTKjyNdEVIyoNjZrjPoDeTXUCyr2V59r8l230j0tNFRr3fYylzxDjInDeXH979Ifrb9176msRlWSzIddDYHeAbgqRxFrgjsr5HicR9HZyj5wAQhCZ7WBIsDbNvFu0UtihcmNzHJC5lIOcx9b6uUn/AJZtvjU31uMuvAV2adf3R4Zo3+vTOlcl9qmZGRzmlitmOgzK2bI5A4kKwOgGZWsANKd1EcmpMuKjI/tI3Ui9t2V1J/Sy2YDszt2m9vW7T2eStSZ5d8NljSCiiirikKQcrtqczGI1bK8wYXB6yoAA7L+sMygHgWBp/XN+Uk/OYyUnxYgL+qNbgerM7H76p1FmyttF1EN80mYZOsUiW6gi72JUqg0ABGoZjYC1tA2twASV5Ih1vrFH5emb/GFAAH6w09A4q4sRMFkZEkkYso+rMYI6kTC/OG2+RvuB13Vv/SJ/o+fJJn35LJntbda9s3+5tWKNEXBJo9RT5PQlViHjOuhNjY9oZSOI3girvk3tMzxdc/WIcr6Wud4YcLMpB00BJG8EDmcETgpKY2hzNIrI5S7N4+Y82cv5EgvxzA3O+rDkpNlxRXX6yEn0fVsu/wBP1ot6jXdPmq3x+mZ9TFThv9osqKKK9I80KKKKA1dp41YInkbXKNB2ncqj0k2Fc9xWNYiSVjncnf2sTZEX9UFgo9faTTz8IuJYJDEumdmY+nJlAU9nWkV7/qAcalGB50BATzYbKBluWC679M1mIudNawap75qv12b9JFKLn/o32gkjF1Zpe1SV1PEoTa1z+STl7LccK4xJNL5XH3WPC99R6jXnY087586SxjXLzvNk3sNRlO7XiO2+6tBzLKJDLBIjRoWDvzeXQFiFyNmI6nqvlNrWNV2aZT5SwzX5MLgtOSG0ircw/itfJ2KVAug9BF2HZYjsqvrmMUxRUkvbmZI2LcciMOct6TFnX766dWnSWOdfPa4PO1VajPj2FFFFajMFFFFAaW1dqRYeN5JDoik2GrG3BRxYnQDtIqBwMJjjVfp4XKAAqyYwhQNyglwWCiwBIubXNUPLI/8AKX9KVfV1Q0hv9yH77VHckIXWPOZJ3zxwn64klWydbIToVIKm4vc31O4QcsGiGn345HkcRIv0ig/vTYlf4ZpRfeK2cNh9oWzYfErNGp/s5kkLEa2tNExB3DLzwHEEXryuIbjY+sA1iaKEuJDEgkXc4UZh6jvG88a55EWPQv0z3tfEY+SIpJB1wQyHm2FiN2sLygKbEHW9idNxKGbaSukkcgBDB0JSWMWBuhBM5js4ObQA7j2U7w8k0dubnlsL2DNzg1JJvnuWGvE+qlqzSDEkyGO8nWGRWReGays7a5gGNjvccTrxyi+TsKbYcZ4ZuYOfZ2IjQM0/PhQWUGbEZG0D2WQyxkX0vY7xY3sa2k2XhBqMROh/RaGNB/iRYFNj6CCe0VmwuLwkYMOMERhkkLxGVQUDsGd1YsCqkEOwJIvmyjdqywWD2TMSIo8FIQLkIkDWH3CrcmSUHF4ZLvlgmYI7SrKA5KxS2VgAmpJY+KqgDcABYVmWYtJGFd0Uq5Y2xCC4y5QTHlPE2F+2tnljsbABYnSPDIUmUOAkQLK4ZMp04OY2/wAJrWwGzMKMRh1OGhIdpIyDHHxjaUMerqRzVv8AEfvrwtxpi5Olr0jNiZ408fFSJu1Bx5XW9hnaUDN1Tp2C9ahwU05BU4prAjLnzXuQTpJK8Q0GjiZW8YAagm8weysPCS0MMUZIsSkaKSN9iVG7QVtSSBQWYhQASSTYADUkk7hVhkOebSwq7PUHKrTFXOTMzAghRkeaTWON3EahEAzEa5uuTSR7Vimw8eMhPVS+Y2KjIrGOYG4ByqQzf4Ad2+a22Dic8jKQ7gFE8VgiZsim46pYM2bszsBuBrLsOJuj5Im8eYyRg6HUxphmJtwEoa/blJHC8FLMsF1leyCbHnLX8y/bsP8A11S1NctfzL9uw/8AXVLUykmthfjHaP7p/LaqWprYX4x2j+6fy2qloCD5RYIx4x2N8s6hr+kKsTgegCOM/wCI0lwymKVRrZowCOzm2bX0350ezxvpdcp8ZAqiKVHcsCy5cq5cumbnJCsakXGha5udCL1IbUwUwRHjaNrSqmY3DKwa0qNGLqSFWS/Xtpob2vinRJW749Ps30ahbFF9roWY3ao5w2+l5QVLBMPKRpY9Vil7HQFV13+k02xzoyRk8GaQcDYK0fisL684ezUCsZikzhjHGzDc3OOB7Nj/AK1tbK2biMU82YxjIVTMS+6yyC0W7KOcdc2a5K67tJ2JuLUey5y28y6PfIsvLiFYiwjRmPoz9RB99nN/1D21f1p7L2dHh4wietmO9jxZrcfVoNwAAtW5VtNfjgonnW2b5uQUUUVaVhXPtuYLJipww/53WB3XBVVNu2xFj6xfeL9Bqd5UYnDkrFJHI8mXMjIEXJc2uJJWWO9wOpmJOl1Iqm+ryQ2ltNnjnuI7CsY5SDexVC1hxAK3sOPVH3AVpSbWBk0+mZA4JAw0oGmlgxTMULAGy+n8m9MtpYeVeYkRoXDytGsgLaFQ7SoyW/8AsMp62jAdlehHJnzGOPN+lzj23W8XL2emqqoyjFKfZ6G/fzDo+bSlF4zfqrG8hBBBu5VYjY2NyqzC3p14U05DxvJPzp0EcboezNI0bWvwICA27GG7jobIwTYiSRHkiD5yC3WJOgKgR6AARkAdbgTxq/2fgUgQJGLAbzxJ4ljxJpClu3e/XRnvuW3Yu/Zs0UUVrMQUUUUBJ8vMKTzEu8I5Q+jnLFWJ/vRqlrb3B4VLYtSjK40vILn++pS33vzYrqU0SupVwGVhYg6gio/bXJ141YxZXiAJIkkZWUAX0ezFt1wTqO3Ssd9MnNWRNmnvjGLhImdr7RswCnEK2Rh9VA8i9fKQblSgYW0J0FzetqKZWwjFRIB1YhzocPmZlQFuc1bfctrcXtehopHC5kSQWuOu8ZF+0WbXhv4ems0EGJlmjiVYsuR2C5nAXKUUsTlJc2cAaDjrrU31x2aZNrLfRqwBsRIYFGkjBL/qk/WMNLaJnI4XAHGup0m2FsFcPdmIeQ8QLBR2KLn7zvPqsA5runp8ccPsw6i3ySyugooorQUBRRRQEry00QN+g6MfUCAdeAAJJPZep7ZTgIIr9eIBSp0Nl6qtY71IG8aXuOFV22tlTz5l+qyMCLMHJIIsQbadtJNk7ExTwRM0kWYxrmuHvmsA19d4a4PpqqUWzdTdCC5ZiorPLyZmbRsRGo9Ba4+6+v8AGssfI1raYhSP/wAbn/Wao+ORc9ZX6NOtCRlOKhBO+Ob+OeC1U/gsgsXnltpmVBGqntt1DIt/Q9+wiseI5OYbQwyNHINRzkkjgg7wyu2gOmo1uBv3HqrZXLWQfBO7dORFD3TO9g5LKEZVeRWLD8m8YB4WJvpcVn2bjTJGsgI1GtjmFxcNY/lC4NjxGte5eSONdSheLKGjKPzj3skpYkDJ1SYzl0J3W3V5fY20ItBE0o/UkhYeomVozf1C3po4v0SjqIOWWzM4Dasqn/CvyrSbCOpXmXVAro4VlLAZGDWWzKQDa1vSfVWyolHjQzX42hlP+ikH7qW4jH4jOYxh3hI8Zplvbx9VWMkSC6KNHGjA7t/MSLJTpaxkqU5UTg9bDIV45JyW+5XiVf4sK1MVtefEKFlRIkNs0aMXLWINi5VerwK5dRfU3tSLZSY6d8gRHGUMTlkhEYI3NIS4Z8+YBVB0FyRpdvLhMXHpLASqgfWxMsg1uLFdJLjTchFje++0szM8Y0KRpY6YR3kOrHifRrw3CqfZ2BKyxRMcwhiVmJ3s3iIfSLiZjfiUPCpbESRzEQqy3LhXGZbqgb65jr1csYc3PEAak2N3sxGYvKwK84QFB3hEuFJ7C1y9tLBgCLg12tENXJOSSFPLX8y/bsP/AF1S1NctfzL9uw/9dUtWGQmthfjHaP7p/LanG19qR4WMyy3yggaC5JJsAKT7C/GO0f3T+W1Tv4UsTJLPhMImgJMsh1Gg6osRvAXnLgjeYyNxsLKa/JNR+zPjuXkz6QQrGLatI2c8bgImnYcxftGXjSTZ4vABbN9H5s4iaRmziIho1MQQBUQc3HzhJHVUlgQAa05SCTbdwp5yKIE0pZcy8wQwIuLM66H1gNpxseyrp1raenqtLXTVvj2sG6KntoY4nEERySJzaqDzcskeZr5usEIDhd2t9WcWGt2PKDA4rB/8uUPA5HNuyAsgN7JcWX0KSDwvc75rBYTm8xJLMxuxP/rrVNNL3ZZfQo3pN9FFh+UWJB/7RJqLdZY3H8Moqn5Nco2dxDiCGd7mOQCwfQkqQPFYAH0EDt387xE6xrmbdp/npW2CWQhWKshDIwtdSDe4vpobGx07avlWvR2/Q1yi9qwzsdFaGwdo/SYI5bWLDrAa2YaMPVcHfra1b9UHgNYF+29sRYSPnJb6nKoAuWNibDgNATc9lRm0+XE0qlYYliUixZznbUEGyLZVO4glj6VrW/CNjefx2Hwi7o0aWUjgDuG/9QXH6yHW+iN2uatripdnq6PRwshvmNsFh1+jRTFpCY3ME2eQ5S0ohPORoDkW8ioCAoJMjsTe+ZrWvyWAlw+IgdbxszZ/U0a337j1Lg9tTq4zGKnNu6Z16rtlN7gWOUk8TYgkXta4vVM6nKXBzT8WSqS6YxTFM30143ssRw6jLv5xJELG+oNsyL6ChBrPhuUmJGn0h9eLpG/9IrJyfwBGyMV/aO4xDJYEsXjzldBvPOR6DW+nbapufEogUsRZiAD2lt1W1wWMM7o6q7ZT3rPJ0nkxyhaVuZnsZLFkdfFkUb9B4rDs3Ea9oFNXHo5WCqy+PC6um/8AJIax9FxY+gmur7MxyTxJKniuoI9HaD2EG4I4EGoyjhmbWafxT46ZtVjxE6xqzuwREBZmYgBVUXJJO4AC96yVJfhQ2mINnyrxn+qA01D3zjXtQMDbUC5GoqJljHc0kam0OX17jDRX/XlOUesRr1m14Er66mdr7ZxWIUiSVrH+zTqIbG9jl1ZTuIJsRob1qiDmlWMm7KBmPax1P+ZrzWiNcWj369DTFdZ/yU+EkVkDJqrDML+nWlnKLFhebQMUdnvdHZHCqCSVZSGW5sptvVmFLocTLGG5plF76MCyhu0AEH1i+tajwM8xmkbM1rDS1hrw+86ek8SSc8dPJT/B1UNva1wPsJygxKWtPLYAAZir6ekstyfSSTTrBcs5Y7NiMkkOgZ0VkdND1mW7BxuvbLbWwN7VHk172ZilcAg3SQf/AB99aJVr0ct0NUlwsHZga+1K8gNp54TA/jwWA9MZ8Qj1WKW/VB0uKqqoaweBODhJxfoKKKK4RCtBtlLc5HkjBJJVX6tzvsCDl9Q042uTW/RQCo7CjPjPIw49a3+aAMPuNfTsOO6lZJ0Km4tiJyNxFiruVI14jfY8KaUUAv6MPl5vaXu15k2W5Fufkt2MsL/5shplSHlfh8TLGkeFAz5i+YyNGqmMZkuyqxN5eb6trFQwPpA9jZM6H6qeMA788LE3/wD1Sxrbdplvv17MgweN8vh/dpT/AK4msGBOKbrHPGMs7ZMsXjM5MYPaQv6wB4mlAxe0C8UZaTM3OEgpGA6K+FDFvqwUssk1rHfbVtKHMFDzGO8vh/dpf/M1hl2fjW34iEeqCcf6YqkkuG2gcKyKZEbJKAqiIZi0koFzluCE5s3BB4m5vVnHuG/cN+h+8cDQ6JotnYxd2IhPrhnP+uKrNzGO8vh/dpf/ADNNaKAXx7KW4aVjMQQVzqgAI1BCqoGYHcTqKYUUUBNctfzL9uw/9dUtTXLX8y/bsP8A11S0BNbC/GO0f3T+W1R3Km/SGIdgAQFjW3Fcitc677sw4aW07bHYX4x2j+6fy2qZ5QbDH0qfmnZLkPZuuuZxmY2JBAJubBhvrsZKPLNmhko25ZL4efO7gbksv37zVZyHhZjiyo3Jh7dhKmckeuxGnpHbUCkXMYrEJJIhAdLmxjBMiowt/wAShuoJ6oJ017BXTPwXSKExSBsx51JALHxJIYwjAl3upKPY5juNSdu5YNOu1KsrcEitw8KSRWIDow8VgGFuwg6GpLbXIci7YQ37YnbT/A5Fxx0YkbgCoqywoFrruOtuztrPUU2nwebTbOt5izimLwxBMcyMjW6yOLHf6NGFx4ykg8CaMLMWJ5pHlKkqQq2FwBcZ3slwD+l6N+ldd2rsmHErlmQNbxWsMymxF0bepsTu7SNxqMj5LSYDnCrGWFnZ7gddSxYkuNxVVCDMv3rvNTla8cLk9SHyLlhPh/Zvfg1jlVcSJLKolUKl8xDGNHY33C4dBlGl1Y3OarOpjkdOpfEKtiG5mUMDcHOnNWHb/wBnzXvrm3aXNPVec8nmXPM2ci23IGxmJlGUl2yXXdlSyb+2ygH0ilOExAkaSx0Rsn3jf/nVBtPYVsRiVikKZZRYMA69eOKVtLqfGke3W4jgLVHwLzM0sUsqZVkbXxMxk+suP+JRrrqMuujKeOlitiuEe1VqYQqjwdP/AAeIFhnkPlQLf3UU/wBdKOXGyuYl52OxSUABRf8A5gvx3AMuQcPFJ1uTT3kEoTA5Gvn56YPp1uvIxjJ1b+xaK1ybDKOFq29r4ZmjTQEqUZbi+WSEgqQTuBsQfRccbVFS5yeO9Q4XOxfky4LZ7YeDDRAFuZREJ3eIixgm3ovXKcHCGhjVhuSO4PaoB/iCK6tByrwzC7CVD2GGU6jeDlU2INxY2Om6uXPiVBYsHjBd7NJHJGDdiR1pFAuRrbfU65LPJs+NltnLPsy4WR2AaKKWQMtwMhQEEaENLlXiONdF5A4OWPDXdlKykSIq5iFDAE6kDeetu3k+upLktIThIMzIWEaA5GDAWAFrjiBoRwNxVtyQNoGj1PNSyLruys3OIF7FWORFA4WsNLVV5HJ4ZzW2ynBNjyoT8IGCxGKmw64eKSZcOzNIFMKgSHmzGfrXUkhc/ig6N21d0t2C2aMy+WZpBv8AEbSPQ6gmMISDuJNDDCbhJSXo5DjZmEyxsrIzXYh1ZTYehgDxH+VZq6xtfZcGIAEyI+XxSbqy335XUhlvYXsdRoalcdyNiF+bmdNNLtHIM3aQwUkdoDDdv41fG37PVr+UjjFi/gkTWLCOzIpcZWIFx2HjT1tg8wGeV4MSCAOtG0ZhAzZ5UZZZLuAb5dCQCAwub6CbLcwKweT6QzR2jaFhGsbsAGkcIc10DteM5QRbXKWPfKsli+Upbf0axNtazYLZWIYAYfDSuNSLKEG/Uh5mRCcx3A336aG1bsTk1EhV5lMjKVN5bIoYG+ZUPi2NiN5FvGve9hhXUjqlT/dN/wDOoyt+jPb8o28Vr+SN2TsbE4OZMRK0aqzLFIi5nJErBEIbq6iUx8PFL8bVc1pbZgzwSKBc5brpchl6ykfrBgCCNQbGtjDTB0VxYhlDCxuLEX0PEVU3k86c5Tlul2ZaKKK4QCiiigCiiigCiiigCiisWImCKSaHUs8GWip7D8pVXqzhtL2dUZgdTYZUzMDa1zax9G6mOA21h5iRHIMw3qwZGsdxyOA2Um4zWtcEcDXE0zsoSjw0MKK+Bhe19eyvtdIhRRRQE1y1/Mv27D/11S1NctfzL9uw/wDXVLQE1sL8Y7R/dP5bUp2lOHx06qd3Nqf72VT/AKMtNthfjHaP7p/LakGGlV8XiZVBAacgg23wkwG1uBMd/vqE+jTpV/UJ7b8aQ83OeqcTNMhIJDZ4GWFNRr4sVwb6FjWzsHa82DdmjyyK6opR+AQuRlddd8jeMCfTX3buWSDDo3lcY/xJI/zWtCtNcE48np6amNtT3r2zpGyuU2Hk0Q2LW+qOjhjvAB8cb9VuNNKew4hW3H7tx/ga4xIgYWYAg7wRcfwNZsJiJYrc1LJGALAK7ZQOxUJKqNOAo6X6M8/i5J/slx+Tre0C4XNGdRw3gismCxHOKG3f51zCblZjkW6zA5FGjRowbL+lYBje2tiN9dBiixaX0w8hOpI5yEerL9Z/HN93bXKLj2efdp50yxIIsOseMYqAOehBa1hrC519JPPm/wDdFNa0sBgmRmklYPK4VSyqUXKhcqApZrauxJJN79lgN2olZz9pecxWJ4Xl17BkVYh/ERg/ealttRxxvEWGU4rnrEGxZ4pJI3JINx9WYV9I07ao9mMTJNIwAzzSEgXtozDjSPlDEkq7PVh1sLh2zH9KRnVGN956+GkJJ35ge2o1cyPUqT3Vx/7o3NhbfmwisiKkiswbr3BBAC7xvGVVG6+mpN6pMJy6hYkTwtGN4ZSZRfQWIVQ19eCkaG5Gl4eitbqibLPj6Z89FPtTbOEIebDlyy2LxGN0Z9MoMfOBQXAUAi9rAbuOkvKWLTxxe2hQg3PDUW/gaS1sbNlCTwsdyyxk+0B/vVU9OsZIvS+KttPOB1hJYpiJY7MbFcwN9LgkXGhsR92tVPJBrrPfy/8A/KKmOL2NhZWzywQyNoMzxoxsN2pF62cNhkiUJGixoL2VVCqLm5sBoNSTVEY4PJtv8ixg+Y2DnI3S9s6st99swI/3pK7SdXncRLhWvkCAYYoxBABRniYnNdbXIJ/RBuKoK8TRK6lXAZWBDKQCCDoQQdCCOFTM5PLFiLOGxDuh0u5ijI/umGNWBP8AtWxg9kRst2ecjt+k4oD+Z/tS/lVB9Dh56ADR4wYnzMhDuqnKQQ0bWOliVH6J0sui5eOQRJhgARYc3Nc/+JFt9xqSTfRKrT2zy4rJuyxwxsWjhZrtlMkksjnMoICozOWRgdSVFlAc3zCxYT8m1ziSPIDks0ZjQI5BuDmA5xDqQOsVAJ6pNJYuVWE5yAsskUcUbrlMbOAx5vKVEWY3UI63IGjHXWxZScu8ID1BNIO0RlNey0uVvvtbXfvrmGd8NmcbX/Bsx7PguwQzwyWzZFmmGUkDVYy5iYA2uACl94N9cWHnkTQSLJbdnRQ4NwesUCBtLjqqOG+2qLanLJZQAMLmKm4LyZSuhF0aMFg1jbS2hIvTjkxAcXhopppS5IYFYw0ahlZlcZizSsVcMt8+U2BA411prsW0WQSbWDZxONxRR+ZeBpVuFjCOQXGXqyMG+r8Zb8QDe1N9m4XmYY4r35tES/blAX/asuHgSNQkaqiqLBVAUAdgA0ArJUSAUUUUAUVM47aeLjzDPCWv1TzMlgOwrz3WPpBHqpedp4xtWnynsjjjVfuEgdv/ABfw3VFzRfHT2NZSLaiolcdivOZP+7g/6dZU2jil1GJBPZLCrL6wI+bN/vtv03ENyD01i9FjRUzg9tYgNaRoJAbaqskJA46Mzhj94/z02m27IN8I/wC9Su5IOqa9DytTaWC51CuYqdbEa620uOIv/wDNYI9uQlirExkEAFxlVr3tlbxSdD1b5tNQARfaXGxEgCRCTuGZfnXSHMWRc0Lxu0cgGdbG4vlYG9mW+vAgg7iDvFidTaEMTr9aCVUMxUEBmsp0DeMnDrLZhwIqv5S7MgmidpmeIIj3ljNnVbEtbQ3sNbWOtSuM5Mxx4cPiZMQZJAzc2HjUJKY2kIzwopIARr6lWPDUWr2c5Rs/9ScNslybGH2PDNZ+ZjjWVrJiITIkjSICI2cX+ui8ewYlTZTYqbiq2G5MViSckkqAkkkiOR0W5JuTZRcmvON2d/w3NQhQY1TmlsFTNCVaNSBuTMiggcL2tWHZMzRQSNNG8VpZ2ysYyxDyM625tmBJDAAXvfSrDEfOUvKBMGgJGd2zFUuQWy2vYhSL3ZFF7XLAX1rd2RtGPEwpNEbq4uLgggg2YEEAghgQQeINSGP5PTY8yzCVQS6oqEEpkhLBlJGokEjTDPYjRTluAxY/g3wzxYVkfNpK9g1tNFzqMoAssnOLoN4N9b1znJJ4wZeWv5l+3Yf+uqWprlr+Zft2H/rqlrpEmthfjHaP7p/LalmKjY4jEWBNpRb1c3GdPvJP8aZ7C/GO0f3T+W1ULxKd4qMllFtNnjlk5jhcEZyRvERmX1M+InZgT25RGbdjA8RW10D6KvYdmxIXKqAZGzt6Wyql/R1UXd695NZfoq9lXRnhYNNescI4Rz3oH0UdA+iuhfRV7KPoq9ld8rJ/qEjnb8nrgi28Efxq/wBkSloImOa5Rb5hZr21uLnW9Zfoq9lGEwqRLlQWBZ2tcnWRmdjr2sxNQlLcZr73bjPozUUUVEzkIILPIEAsJZALX/Tbt4/+tKcLs5pi5YHqM6C6kWAkkfcRuvITfiCLaWrpS4RBeygXJJ9ZNyfWSa8pgY1zEC2Y3O/fYD/QCuQW15NcdTjb+Dn/AED6KOgfRXQ/oq9lH0VeyrvKy79Qkc86B9FeZNgMQchyt+S1gcrfkmx0NjY2ron0VOyvv0VeynkOPXyawzxs3FiaGOVQQJERwDa4DAMAbaX1rZrFhcMsa5UFhdjvJ1Zix3+kmstVHnhRRRQE9yxwwmSOPrePn0vlOQWsxGm91YA8VuPFqX6A9H+tdFliDb68fRE7KnGeEa6NU6o4Rz3oD0f60dAej/WuhfRE7KPoidlS8rLv1CRz3oD0f61Wcj8PzUJi3BXYroRo5ztqT1jnZz94HCm30VOyvUUCqSQNSLVGU9xTfqXbHDMtFFFQMgUUUUBL7dXrUqp3ygj1qdkxkSkhpEBG8F1BH3E1nkuT16JLYjZEhHE/xrIMW/bf1gfKtH6UD4oLjgVViD6iBY1p7Ux0sIS8MoztkX6pgc2Vn3yZVGiNxrnK5JuyvpsdNiL71U/dWIkdlqitp7UkUtmsMouxeQ5bWvYKoDOfQot6eFKumJA56wVbC2VUA4CwzxM53EkseIt6Iqe5ZXJB2KLwdKD6W3g7wdRWFsNGf7NPZHyqF2bysYsLc3IptYoxGp0sb/lG43LpxsKrdk7U58uEhn6mW55osOtfcYywvpqDrqO2pYZLfDGWZ32bAQQYkIIsQVUgg7wRbUUywOHlxWaAy2WBVdGcNI15VniszFwWUAMdTmNxrprqNLbesgI3gxyAjjqMvZrW7ydZ44MdMVyuXGXeGCDDwsga46pBd2y8Cx43qyGc8mXVOvb+3GTc2ZtbHuIOph5TLAZWGaWLILpzeZgr3LhmNso8RrE2NM8KWxDZ3AEUbHIASwdlt1zdRorhwu8HR/0baJYQRYp10EKqgsBcRwxh9Pbc29NbgVooYcOp+tdAt1/Jyr9ZJ22B3G3jMl99WmARYXErFgYZ5I+bcYdH+kDIRmZc7GQ3DFWYlnzC1yTe/Wqk2BEVw8eYAOy53sSRnkJkcgkDe7Mdw9Q3VM4rCS9GjDMFmCp9GIsVdmF4FNiSMpGVjcjqknharVFAAA0A0AoCb5a/mX7dh/66pamuWv5l+3Yf+uqWgJrYX4x2j+6fy2qimiV1KuAykWIIBBHYQd9TuwvxjtH90/ltVLQEXhNlYqBDzUdrTEqi8woCfRWXMptoxma19/DxayMNohS5LLljO/m7X/4vUgEm9hhuP9VWFFAQgfHS85JhM7AuqozvEDlVJDvUEMomZb23i4vpTjbsWLefLGC0LR2IuigNaUk3JuxJ5oZbC2/MdVqjooCQK42KFGYsmRIRIoMQAURpzpW2ivmDgHxQbcNac8l53kw4Zy5Jknyl8uYoJpBH4mhHNhbEbxam1FAFFFFAFTzYFxO78wXkL3SbMoypzdgu/NbNfqWykm9UNFARrjaiuMgdlWL8porPJaHxrWyi7T6AfkjXUCs2MgxrOVtI0ayYcgho7sI5oSzXuN8YkYi3AjW4FVlFASW28NjpGnVVLpYmK/NAA83YAAsc92J1a3YQd9Yduy4yCEvzkguGvrFmDWmyKlxbxua04gW1J1s6KA+Lur7RRQBRRRQE/wAsMDJMsASNZQsxLho1kUKYZlBKNImbrMnHjS6KLaKoUCyLliiVetHJ1lMQbrF1JuvOAnQ8dTYVY0UBEcztRWZghKyFGKrJGpW0MavdiDmYygWIAFg+g0ux+j4xcNYF+e552a2Q3DZj1bsMq3I9IPAiqaigI1cHjwZHVWRmjVhZojeQJMcpawzDOY+weq5pjyexkkk0oZnYKoBuUKh88gITLqvVC6Nra3pqhooAooooAooooDmm2vwVHEYiWb6Uq87Iz5Th81sxva/Oi/rtS5vwJqdTioyf2Qf9auuUVHaifkl1k5Qn4HGAsMYoA4DDED+dXw/gbJ34xT+7f+9XWKKbEd8kvs5RL+B13AD47OBuV4GYD+6GnIX7qw//AESXzmL3Qf8AWrq+NcrG5GhCsR6wDUbg+VjrG7ZjNbmyC7QG+aN2yBsP1M7PHlC77svaBTZEeWf2TqfgXym64tVO664Yqbdhyzi49Fel/A0Ruxij1Yb/AN6qp+Vr88Yo1RzncAX1tGszEWBuW+qA1A8bjXuPlG4inkzwyBJY1BUgIoaONjqzKCQWOhb/AD6tNiHln9iDY34Mmws6TGSPFBLkI6vAA4IKtcGTPbrdUjeQb6VR4nZmMcS2EKmSaOW/OuQDFzWUW5nUfUrfXW53cFXhnJJA8ic2ColNkJzKIpebAcOvV5wXYacDvpuNtTmaBTzapLLKNLk5U51QCSfGJVN3HTWupYINt9mtjdk491nW8ZGIQoeuTlJQpm1jW442GvrplDDjRIZGSBroFA56QWsST/Y63uPVb008orpHBAcqOQE20JedfELBoPqQskyZlBXOCzoM5UgXCA2FrmnPIXkodmxyoZue5xw1xHzdrKFtbO19171TUVzCzklueME1y1/Mv27D/wBdUtTXLX8y/bsP/XVLXThK7JxUabR2hndUuMLbMwH9m3bT/pODysftr861sfybwM7mSfCYeZzYF5IYnY20F2ZSa1/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b0OMwyCyyRKCWawdd7Esx37yxJ++vfScHlY/bX50u8Ddl+YYP3aDu0eBuy/MMH7tB3aAY9JweVj9tfnR0nB5WP21+dLvA3ZfmGD92g7tHgbsvzDB+7Qd2gGPScHlY/bX50dJweVj9tfnS7wN2X5hg/doO7R4G7L8wwfu0HdoBfyvxkTnBBJEY/ToNAyk/l9hqspPhuSuz4nV48HhUdTdWWCJWBHEELcGn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EREhUUERQWExUVFxcbGBcYFxUYGxsbGBwZGBodGRoYHCggGBomGxgXITEiJSk3LjEvIB8zODMvNygtLisBCgoKDg0OGxAQGzQkICQ1LCwvLSwsLCwsLDQsLCwsLywsLCwsLCwsLCwsLCwsLCwsLCwsLCwsLCwsLCwsLCwsLP/AABEIAIwBaQMBIgACEQEDEQH/xAAbAAADAAMBAQAAAAAAAAAAAAAABQYDBAcCAf/EAFIQAAIBAgMDBgoECwYDBwUAAAECAwARBBIhBTFBBhMVIlHSFjJTVGFxkpSk0RQjVYEHNUJEUmJ0hJGzwkNygqGxwSQz0zSTotTh4/EXY3ODw//EABkBAQADAQEAAAAAAAAAAAAAAAACAwQBBf/EACoRAAICAQQCAgEDBQEAAAAAAAABAgMRBBIhMRNBBVFhFSKRIzJxgfAU/9oADAMBAAIRAxEAPwDocj47EY3FRQ4sYeOAQZV5iOQkyIWJJY9orZ6G2l9pfCw96jYX4x2j+6fy2qloCa6G2l9pfCw96jobaX2l8LD3qpaR7W5RLESkSc9IN/WyIDxDPYm/oCneN2toykorLZKMXJ4RrdDbS+0vhYe9R0NtL7S+Fh71aMnKHFtr9VFrfKA0m7gXJXMDv0UHhfS5Y7E5RGRxFMAHYkKyaIxALZcpJZWAVt9wbb7nKKoamqctqfJZLT2RWWjx0NtL7S+Fh71HQ20vtL4WHvVS0VeUk10NtL7S+Fh71HQ20vtL4WHvVS0UBNdDbS+0vhYe9R0NtL7S+Fh71UtFATXQ20vtL4WHvUdDbS+0vhYe9WbavKURkpAnPOpsSWyRgjeC4ViSNR1VOosba2VvygxbG4MUfHKFZ/uLErmHpCqapnqKoPEmXQosmspG90NtL7S+Fh71HQ20vtL4WHvVs7B29zxyShUl4ZSSrgbyt9VPEob27WsTTyrIyUllFUouLwya6G2l9pfCw96jobaX2l8LD3qpaKkcJrobaX2l8LD3qOhtpfaXwsPeqlooCa6G2l9pfCw96jobaX2l8LD3qpaXbY2umHAuC7t4qAi5tvJvoFHb/vpXG0llnUm3hCvobaX2l8LD3qOhtpfaXwsPerSk5SYtxYJDD6Q7zE+rMkYW3pBvfhbXNgOU0isFxGRk4yLdSvYWXUMu+7Ai2mhFyKVqqnLapFz01qWWjP0NtL7S+Fh71HQ20vtL4WHvVSKb6ivtXlBNdDbS+0vhYe9R0NtL7S+Fh71UtFATXQ20vtL4WHvUdDbS+0vhYe9VLRQE10NtL7S+Fh71HQ20vtL4WHvVS1JHlNjJmYYXBPzYNhPKbBiGYXSO45yMqFIfOAQ1xfLYgbHQ20vtL4WHvUdDbS+0vhYe9WGbHbXUX5iJtRoqgnUgE2OIFwN9eH27tCPrPhs4OlhHMuu+94jOeB0yAfrDQEcybPQ20vtL4WHvUdDbS+0vhIe9WLZ/KsMxjkHNy+MI2uGtpewcK+UE6FkW4O42vW1LyjVOs3i3XMdNASAWJOgVQcxPAAmubl0WxqlKO5GLobaX2l8LD3qOhtpfaXwsPepvg9sYaYkQzxSld4SRGtfdfKdK3VYHdrXSsm+htpfaXwsPeo6G2l9pfCw96nQ2imu8WZgQwKnqkrex4G1weIII0Ne8PjFc2W+gv6K5klteMiLobaX2l8LD3qOhtpfaXwsPeqlorpEmuhtpfaXwsPeo6G2l9pfCw96mmN2xHGco+se46qFSRfdmubKLXOvAMdwJHvZe0hOoOVo2Kq2R7ZgreKdCQQddx4EUBNbR6QwsmFL40TJLiYonQ4eNLq+a9mBuDpVnU1y1/Mv27D/11S0BNbC/GO0f3T+W1UtTWwvxjtH90/ltVLQCblPtY4eMBDaSQ2U6dUDVnIPYNBp4xUHQk1EWuEiQlc2pOY5si2zHNvzNcDNv6xN71u8rMRzuNKfkRKob1251vWLPF99+ykeGnkyzTKjyNdEVIyoNjZrjPoDeTXUCyr2V59r8l230j0tNFRr3fYylzxDjInDeXH979Ifrb9176msRlWSzIddDYHeAbgqRxFrgjsr5HicR9HZyj5wAQhCZ7WBIsDbNvFu0UtihcmNzHJC5lIOcx9b6uUn/AJZtvjU31uMuvAV2adf3R4Zo3+vTOlcl9qmZGRzmlitmOgzK2bI5A4kKwOgGZWsANKd1EcmpMuKjI/tI3Ui9t2V1J/Sy2YDszt2m9vW7T2eStSZ5d8NljSCiiirikKQcrtqczGI1bK8wYXB6yoAA7L+sMygHgWBp/XN+Uk/OYyUnxYgL+qNbgerM7H76p1FmyttF1EN80mYZOsUiW6gi72JUqg0ABGoZjYC1tA2twASV5Ih1vrFH5emb/GFAAH6w09A4q4sRMFkZEkkYso+rMYI6kTC/OG2+RvuB13Vv/SJ/o+fJJn35LJntbda9s3+5tWKNEXBJo9RT5PQlViHjOuhNjY9oZSOI3girvk3tMzxdc/WIcr6Wud4YcLMpB00BJG8EDmcETgpKY2hzNIrI5S7N4+Y82cv5EgvxzA3O+rDkpNlxRXX6yEn0fVsu/wBP1ot6jXdPmq3x+mZ9TFThv9osqKKK9I80KKKKA1dp41YInkbXKNB2ncqj0k2Fc9xWNYiSVjncnf2sTZEX9UFgo9faTTz8IuJYJDEumdmY+nJlAU9nWkV7/qAcalGB50BATzYbKBluWC679M1mIudNawap75qv12b9JFKLn/o32gkjF1Zpe1SV1PEoTa1z+STl7LccK4xJNL5XH3WPC99R6jXnY087586SxjXLzvNk3sNRlO7XiO2+6tBzLKJDLBIjRoWDvzeXQFiFyNmI6nqvlNrWNV2aZT5SwzX5MLgtOSG0ircw/itfJ2KVAug9BF2HZYjsqvrmMUxRUkvbmZI2LcciMOct6TFnX766dWnSWOdfPa4PO1VajPj2FFFFajMFFFFAaW1dqRYeN5JDoik2GrG3BRxYnQDtIqBwMJjjVfp4XKAAqyYwhQNyglwWCiwBIubXNUPLI/8AKX9KVfV1Q0hv9yH77VHckIXWPOZJ3zxwn64klWydbIToVIKm4vc31O4QcsGiGn345HkcRIv0ig/vTYlf4ZpRfeK2cNh9oWzYfErNGp/s5kkLEa2tNExB3DLzwHEEXryuIbjY+sA1iaKEuJDEgkXc4UZh6jvG88a55EWPQv0z3tfEY+SIpJB1wQyHm2FiN2sLygKbEHW9idNxKGbaSukkcgBDB0JSWMWBuhBM5js4ObQA7j2U7w8k0dubnlsL2DNzg1JJvnuWGvE+qlqzSDEkyGO8nWGRWReGays7a5gGNjvccTrxyi+TsKbYcZ4ZuYOfZ2IjQM0/PhQWUGbEZG0D2WQyxkX0vY7xY3sa2k2XhBqMROh/RaGNB/iRYFNj6CCe0VmwuLwkYMOMERhkkLxGVQUDsGd1YsCqkEOwJIvmyjdqywWD2TMSIo8FIQLkIkDWH3CrcmSUHF4ZLvlgmYI7SrKA5KxS2VgAmpJY+KqgDcABYVmWYtJGFd0Uq5Y2xCC4y5QTHlPE2F+2tnljsbABYnSPDIUmUOAkQLK4ZMp04OY2/wAJrWwGzMKMRh1OGhIdpIyDHHxjaUMerqRzVv8AEfvrwtxpi5Olr0jNiZ408fFSJu1Bx5XW9hnaUDN1Tp2C9ahwU05BU4prAjLnzXuQTpJK8Q0GjiZW8YAagm8weysPCS0MMUZIsSkaKSN9iVG7QVtSSBQWYhQASSTYADUkk7hVhkOebSwq7PUHKrTFXOTMzAghRkeaTWON3EahEAzEa5uuTSR7Vimw8eMhPVS+Y2KjIrGOYG4ByqQzf4Ad2+a22Dic8jKQ7gFE8VgiZsim46pYM2bszsBuBrLsOJuj5Im8eYyRg6HUxphmJtwEoa/blJHC8FLMsF1leyCbHnLX8y/bsP8A11S1NctfzL9uw/8AXVLUykmthfjHaP7p/LaqWprYX4x2j+6fy2qloCD5RYIx4x2N8s6hr+kKsTgegCOM/wCI0lwymKVRrZowCOzm2bX0350ezxvpdcp8ZAqiKVHcsCy5cq5cumbnJCsakXGha5udCL1IbUwUwRHjaNrSqmY3DKwa0qNGLqSFWS/Xtpob2vinRJW749Ps30ahbFF9roWY3ao5w2+l5QVLBMPKRpY9Vil7HQFV13+k02xzoyRk8GaQcDYK0fisL684ezUCsZikzhjHGzDc3OOB7Nj/AK1tbK2biMU82YxjIVTMS+6yyC0W7KOcdc2a5K67tJ2JuLUey5y28y6PfIsvLiFYiwjRmPoz9RB99nN/1D21f1p7L2dHh4wietmO9jxZrcfVoNwAAtW5VtNfjgonnW2b5uQUUUVaVhXPtuYLJipww/53WB3XBVVNu2xFj6xfeL9Bqd5UYnDkrFJHI8mXMjIEXJc2uJJWWO9wOpmJOl1Iqm+ryQ2ltNnjnuI7CsY5SDexVC1hxAK3sOPVH3AVpSbWBk0+mZA4JAw0oGmlgxTMULAGy+n8m9MtpYeVeYkRoXDytGsgLaFQ7SoyW/8AsMp62jAdlehHJnzGOPN+lzj23W8XL2emqqoyjFKfZ6G/fzDo+bSlF4zfqrG8hBBBu5VYjY2NyqzC3p14U05DxvJPzp0EcboezNI0bWvwICA27GG7jobIwTYiSRHkiD5yC3WJOgKgR6AARkAdbgTxq/2fgUgQJGLAbzxJ4ljxJpClu3e/XRnvuW3Yu/Zs0UUVrMQUUUUBJ8vMKTzEu8I5Q+jnLFWJ/vRqlrb3B4VLYtSjK40vILn++pS33vzYrqU0SupVwGVhYg6gio/bXJ141YxZXiAJIkkZWUAX0ezFt1wTqO3Ssd9MnNWRNmnvjGLhImdr7RswCnEK2Rh9VA8i9fKQblSgYW0J0FzetqKZWwjFRIB1YhzocPmZlQFuc1bfctrcXtehopHC5kSQWuOu8ZF+0WbXhv4ems0EGJlmjiVYsuR2C5nAXKUUsTlJc2cAaDjrrU31x2aZNrLfRqwBsRIYFGkjBL/qk/WMNLaJnI4XAHGup0m2FsFcPdmIeQ8QLBR2KLn7zvPqsA5runp8ccPsw6i3ySyugooorQUBRRRQEry00QN+g6MfUCAdeAAJJPZep7ZTgIIr9eIBSp0Nl6qtY71IG8aXuOFV22tlTz5l+qyMCLMHJIIsQbadtJNk7ExTwRM0kWYxrmuHvmsA19d4a4PpqqUWzdTdCC5ZiorPLyZmbRsRGo9Ba4+6+v8AGssfI1raYhSP/wAbn/Wao+ORc9ZX6NOtCRlOKhBO+Ob+OeC1U/gsgsXnltpmVBGqntt1DIt/Q9+wiseI5OYbQwyNHINRzkkjgg7wyu2gOmo1uBv3HqrZXLWQfBO7dORFD3TO9g5LKEZVeRWLD8m8YB4WJvpcVn2bjTJGsgI1GtjmFxcNY/lC4NjxGte5eSONdSheLKGjKPzj3skpYkDJ1SYzl0J3W3V5fY20ItBE0o/UkhYeomVozf1C3po4v0SjqIOWWzM4Dasqn/CvyrSbCOpXmXVAro4VlLAZGDWWzKQDa1vSfVWyolHjQzX42hlP+ikH7qW4jH4jOYxh3hI8Zplvbx9VWMkSC6KNHGjA7t/MSLJTpaxkqU5UTg9bDIV45JyW+5XiVf4sK1MVtefEKFlRIkNs0aMXLWINi5VerwK5dRfU3tSLZSY6d8gRHGUMTlkhEYI3NIS4Z8+YBVB0FyRpdvLhMXHpLASqgfWxMsg1uLFdJLjTchFje++0szM8Y0KRpY6YR3kOrHifRrw3CqfZ2BKyxRMcwhiVmJ3s3iIfSLiZjfiUPCpbESRzEQqy3LhXGZbqgb65jr1csYc3PEAak2N3sxGYvKwK84QFB3hEuFJ7C1y9tLBgCLg12tENXJOSSFPLX8y/bsP/AF1S1NctfzL9uw/9dUtWGQmthfjHaP7p/LanG19qR4WMyy3yggaC5JJsAKT7C/GO0f3T+W1Tv4UsTJLPhMImgJMsh1Gg6osRvAXnLgjeYyNxsLKa/JNR+zPjuXkz6QQrGLatI2c8bgImnYcxftGXjSTZ4vABbN9H5s4iaRmziIho1MQQBUQc3HzhJHVUlgQAa05SCTbdwp5yKIE0pZcy8wQwIuLM66H1gNpxseyrp1raenqtLXTVvj2sG6KntoY4nEERySJzaqDzcskeZr5usEIDhd2t9WcWGt2PKDA4rB/8uUPA5HNuyAsgN7JcWX0KSDwvc75rBYTm8xJLMxuxP/rrVNNL3ZZfQo3pN9FFh+UWJB/7RJqLdZY3H8Moqn5Nco2dxDiCGd7mOQCwfQkqQPFYAH0EDt387xE6xrmbdp/npW2CWQhWKshDIwtdSDe4vpobGx07avlWvR2/Q1yi9qwzsdFaGwdo/SYI5bWLDrAa2YaMPVcHfra1b9UHgNYF+29sRYSPnJb6nKoAuWNibDgNATc9lRm0+XE0qlYYliUixZznbUEGyLZVO4glj6VrW/CNjefx2Hwi7o0aWUjgDuG/9QXH6yHW+iN2uatripdnq6PRwshvmNsFh1+jRTFpCY3ME2eQ5S0ohPORoDkW8ioCAoJMjsTe+ZrWvyWAlw+IgdbxszZ/U0a337j1Lg9tTq4zGKnNu6Z16rtlN7gWOUk8TYgkXta4vVM6nKXBzT8WSqS6YxTFM30143ssRw6jLv5xJELG+oNsyL6ChBrPhuUmJGn0h9eLpG/9IrJyfwBGyMV/aO4xDJYEsXjzldBvPOR6DW+nbapufEogUsRZiAD2lt1W1wWMM7o6q7ZT3rPJ0nkxyhaVuZnsZLFkdfFkUb9B4rDs3Ea9oFNXHo5WCqy+PC6um/8AJIax9FxY+gmur7MxyTxJKniuoI9HaD2EG4I4EGoyjhmbWafxT46ZtVjxE6xqzuwREBZmYgBVUXJJO4AC96yVJfhQ2mINnyrxn+qA01D3zjXtQMDbUC5GoqJljHc0kam0OX17jDRX/XlOUesRr1m14Er66mdr7ZxWIUiSVrH+zTqIbG9jl1ZTuIJsRob1qiDmlWMm7KBmPax1P+ZrzWiNcWj369DTFdZ/yU+EkVkDJqrDML+nWlnKLFhebQMUdnvdHZHCqCSVZSGW5sptvVmFLocTLGG5plF76MCyhu0AEH1i+tajwM8xmkbM1rDS1hrw+86ek8SSc8dPJT/B1UNva1wPsJygxKWtPLYAAZir6ekstyfSSTTrBcs5Y7NiMkkOgZ0VkdND1mW7BxuvbLbWwN7VHk172ZilcAg3SQf/AB99aJVr0ct0NUlwsHZga+1K8gNp54TA/jwWA9MZ8Qj1WKW/VB0uKqqoaweBODhJxfoKKKK4RCtBtlLc5HkjBJJVX6tzvsCDl9Q042uTW/RQCo7CjPjPIw49a3+aAMPuNfTsOO6lZJ0Km4tiJyNxFiruVI14jfY8KaUUAv6MPl5vaXu15k2W5Fufkt2MsL/5shplSHlfh8TLGkeFAz5i+YyNGqmMZkuyqxN5eb6trFQwPpA9jZM6H6qeMA788LE3/wD1Sxrbdplvv17MgweN8vh/dpT/AK4msGBOKbrHPGMs7ZMsXjM5MYPaQv6wB4mlAxe0C8UZaTM3OEgpGA6K+FDFvqwUssk1rHfbVtKHMFDzGO8vh/dpf/M1hl2fjW34iEeqCcf6YqkkuG2gcKyKZEbJKAqiIZi0koFzluCE5s3BB4m5vVnHuG/cN+h+8cDQ6JotnYxd2IhPrhnP+uKrNzGO8vh/dpf/ADNNaKAXx7KW4aVjMQQVzqgAI1BCqoGYHcTqKYUUUBNctfzL9uw/9dUtTXLX8y/bsP8A11S0BNbC/GO0f3T+W1R3Km/SGIdgAQFjW3Fcitc677sw4aW07bHYX4x2j+6fy2qZ5QbDH0qfmnZLkPZuuuZxmY2JBAJubBhvrsZKPLNmhko25ZL4efO7gbksv37zVZyHhZjiyo3Jh7dhKmckeuxGnpHbUCkXMYrEJJIhAdLmxjBMiowt/wAShuoJ6oJ017BXTPwXSKExSBsx51JALHxJIYwjAl3upKPY5juNSdu5YNOu1KsrcEitw8KSRWIDow8VgGFuwg6GpLbXIci7YQ37YnbT/A5Fxx0YkbgCoqywoFrruOtuztrPUU2nwebTbOt5izimLwxBMcyMjW6yOLHf6NGFx4ykg8CaMLMWJ5pHlKkqQq2FwBcZ3slwD+l6N+ldd2rsmHErlmQNbxWsMymxF0bepsTu7SNxqMj5LSYDnCrGWFnZ7gddSxYkuNxVVCDMv3rvNTla8cLk9SHyLlhPh/Zvfg1jlVcSJLKolUKl8xDGNHY33C4dBlGl1Y3OarOpjkdOpfEKtiG5mUMDcHOnNWHb/wBnzXvrm3aXNPVec8nmXPM2ci23IGxmJlGUl2yXXdlSyb+2ygH0ilOExAkaSx0Rsn3jf/nVBtPYVsRiVikKZZRYMA69eOKVtLqfGke3W4jgLVHwLzM0sUsqZVkbXxMxk+suP+JRrrqMuujKeOlitiuEe1VqYQqjwdP/AAeIFhnkPlQLf3UU/wBdKOXGyuYl52OxSUABRf8A5gvx3AMuQcPFJ1uTT3kEoTA5Gvn56YPp1uvIxjJ1b+xaK1ybDKOFq29r4ZmjTQEqUZbi+WSEgqQTuBsQfRccbVFS5yeO9Q4XOxfky4LZ7YeDDRAFuZREJ3eIixgm3ovXKcHCGhjVhuSO4PaoB/iCK6tByrwzC7CVD2GGU6jeDlU2INxY2Om6uXPiVBYsHjBd7NJHJGDdiR1pFAuRrbfU65LPJs+NltnLPsy4WR2AaKKWQMtwMhQEEaENLlXiONdF5A4OWPDXdlKykSIq5iFDAE6kDeetu3k+upLktIThIMzIWEaA5GDAWAFrjiBoRwNxVtyQNoGj1PNSyLruys3OIF7FWORFA4WsNLVV5HJ4ZzW2ynBNjyoT8IGCxGKmw64eKSZcOzNIFMKgSHmzGfrXUkhc/ig6N21d0t2C2aMy+WZpBv8AEbSPQ6gmMISDuJNDDCbhJSXo5DjZmEyxsrIzXYh1ZTYehgDxH+VZq6xtfZcGIAEyI+XxSbqy335XUhlvYXsdRoalcdyNiF+bmdNNLtHIM3aQwUkdoDDdv41fG37PVr+UjjFi/gkTWLCOzIpcZWIFx2HjT1tg8wGeV4MSCAOtG0ZhAzZ5UZZZLuAb5dCQCAwub6CbLcwKweT6QzR2jaFhGsbsAGkcIc10DteM5QRbXKWPfKsli+Upbf0axNtazYLZWIYAYfDSuNSLKEG/Uh5mRCcx3A336aG1bsTk1EhV5lMjKVN5bIoYG+ZUPi2NiN5FvGve9hhXUjqlT/dN/wDOoyt+jPb8o28Vr+SN2TsbE4OZMRK0aqzLFIi5nJErBEIbq6iUx8PFL8bVc1pbZgzwSKBc5brpchl6ykfrBgCCNQbGtjDTB0VxYhlDCxuLEX0PEVU3k86c5Tlul2ZaKKK4QCiiigCiiigCiiigCiisWImCKSaHUs8GWip7D8pVXqzhtL2dUZgdTYZUzMDa1zax9G6mOA21h5iRHIMw3qwZGsdxyOA2Um4zWtcEcDXE0zsoSjw0MKK+Bhe19eyvtdIhRRRQE1y1/Mv27D/11S1NctfzL9uw/wDXVLQE1sL8Y7R/dP5bUp2lOHx06qd3Nqf72VT/AKMtNthfjHaP7p/LakGGlV8XiZVBAacgg23wkwG1uBMd/vqE+jTpV/UJ7b8aQ83OeqcTNMhIJDZ4GWFNRr4sVwb6FjWzsHa82DdmjyyK6opR+AQuRlddd8jeMCfTX3buWSDDo3lcY/xJI/zWtCtNcE48np6amNtT3r2zpGyuU2Hk0Q2LW+qOjhjvAB8cb9VuNNKew4hW3H7tx/ga4xIgYWYAg7wRcfwNZsJiJYrc1LJGALAK7ZQOxUJKqNOAo6X6M8/i5J/slx+Tre0C4XNGdRw3gismCxHOKG3f51zCblZjkW6zA5FGjRowbL+lYBje2tiN9dBiixaX0w8hOpI5yEerL9Z/HN93bXKLj2efdp50yxIIsOseMYqAOehBa1hrC519JPPm/wDdFNa0sBgmRmklYPK4VSyqUXKhcqApZrauxJJN79lgN2olZz9pecxWJ4Xl17BkVYh/ERg/ealttRxxvEWGU4rnrEGxZ4pJI3JINx9WYV9I07ao9mMTJNIwAzzSEgXtozDjSPlDEkq7PVh1sLh2zH9KRnVGN956+GkJJ35ge2o1cyPUqT3Vx/7o3NhbfmwisiKkiswbr3BBAC7xvGVVG6+mpN6pMJy6hYkTwtGN4ZSZRfQWIVQ19eCkaG5Gl4eitbqibLPj6Z89FPtTbOEIebDlyy2LxGN0Z9MoMfOBQXAUAi9rAbuOkvKWLTxxe2hQg3PDUW/gaS1sbNlCTwsdyyxk+0B/vVU9OsZIvS+KttPOB1hJYpiJY7MbFcwN9LgkXGhsR92tVPJBrrPfy/8A/KKmOL2NhZWzywQyNoMzxoxsN2pF62cNhkiUJGixoL2VVCqLm5sBoNSTVEY4PJtv8ixg+Y2DnI3S9s6st99swI/3pK7SdXncRLhWvkCAYYoxBABRniYnNdbXIJ/RBuKoK8TRK6lXAZWBDKQCCDoQQdCCOFTM5PLFiLOGxDuh0u5ijI/umGNWBP8AtWxg9kRst2ecjt+k4oD+Z/tS/lVB9Dh56ADR4wYnzMhDuqnKQQ0bWOliVH6J0sui5eOQRJhgARYc3Nc/+JFt9xqSTfRKrT2zy4rJuyxwxsWjhZrtlMkksjnMoICozOWRgdSVFlAc3zCxYT8m1ziSPIDks0ZjQI5BuDmA5xDqQOsVAJ6pNJYuVWE5yAsskUcUbrlMbOAx5vKVEWY3UI63IGjHXWxZScu8ID1BNIO0RlNey0uVvvtbXfvrmGd8NmcbX/Bsx7PguwQzwyWzZFmmGUkDVYy5iYA2uACl94N9cWHnkTQSLJbdnRQ4NwesUCBtLjqqOG+2qLanLJZQAMLmKm4LyZSuhF0aMFg1jbS2hIvTjkxAcXhopppS5IYFYw0ahlZlcZizSsVcMt8+U2BA411prsW0WQSbWDZxONxRR+ZeBpVuFjCOQXGXqyMG+r8Zb8QDe1N9m4XmYY4r35tES/blAX/asuHgSNQkaqiqLBVAUAdgA0ArJUSAUUUUAUVM47aeLjzDPCWv1TzMlgOwrz3WPpBHqpedp4xtWnynsjjjVfuEgdv/ABfw3VFzRfHT2NZSLaiolcdivOZP+7g/6dZU2jil1GJBPZLCrL6wI+bN/vtv03ENyD01i9FjRUzg9tYgNaRoJAbaqskJA46Mzhj94/z02m27IN8I/wC9Su5IOqa9DytTaWC51CuYqdbEa620uOIv/wDNYI9uQlirExkEAFxlVr3tlbxSdD1b5tNQARfaXGxEgCRCTuGZfnXSHMWRc0Lxu0cgGdbG4vlYG9mW+vAgg7iDvFidTaEMTr9aCVUMxUEBmsp0DeMnDrLZhwIqv5S7MgmidpmeIIj3ljNnVbEtbQ3sNbWOtSuM5Mxx4cPiZMQZJAzc2HjUJKY2kIzwopIARr6lWPDUWr2c5Rs/9ScNslybGH2PDNZ+ZjjWVrJiITIkjSICI2cX+ui8ewYlTZTYqbiq2G5MViSckkqAkkkiOR0W5JuTZRcmvON2d/w3NQhQY1TmlsFTNCVaNSBuTMiggcL2tWHZMzRQSNNG8VpZ2ysYyxDyM625tmBJDAAXvfSrDEfOUvKBMGgJGd2zFUuQWy2vYhSL3ZFF7XLAX1rd2RtGPEwpNEbq4uLgggg2YEEAghgQQeINSGP5PTY8yzCVQS6oqEEpkhLBlJGokEjTDPYjRTluAxY/g3wzxYVkfNpK9g1tNFzqMoAssnOLoN4N9b1znJJ4wZeWv5l+3Yf+uqWprlr+Zft2H/rqlrpEmthfjHaP7p/LalmKjY4jEWBNpRb1c3GdPvJP8aZ7C/GO0f3T+W1ULxKd4qMllFtNnjlk5jhcEZyRvERmX1M+InZgT25RGbdjA8RW10D6KvYdmxIXKqAZGzt6Wyql/R1UXd695NZfoq9lXRnhYNNescI4Rz3oH0UdA+iuhfRV7KPoq9ld8rJ/qEjnb8nrgi28Efxq/wBkSloImOa5Rb5hZr21uLnW9Zfoq9lGEwqRLlQWBZ2tcnWRmdjr2sxNQlLcZr73bjPozUUUVEzkIILPIEAsJZALX/Tbt4/+tKcLs5pi5YHqM6C6kWAkkfcRuvITfiCLaWrpS4RBeygXJJ9ZNyfWSa8pgY1zEC2Y3O/fYD/QCuQW15NcdTjb+Dn/AED6KOgfRXQ/oq9lH0VeyrvKy79Qkc86B9FeZNgMQchyt+S1gcrfkmx0NjY2ron0VOyvv0VeynkOPXyawzxs3FiaGOVQQJERwDa4DAMAbaX1rZrFhcMsa5UFhdjvJ1Zix3+kmstVHnhRRRQE9yxwwmSOPrePn0vlOQWsxGm91YA8VuPFqX6A9H+tdFliDb68fRE7KnGeEa6NU6o4Rz3oD0f60dAej/WuhfRE7KPoidlS8rLv1CRz3oD0f61Wcj8PzUJi3BXYroRo5ztqT1jnZz94HCm30VOyvUUCqSQNSLVGU9xTfqXbHDMtFFFQMgUUUUBL7dXrUqp3ygj1qdkxkSkhpEBG8F1BH3E1nkuT16JLYjZEhHE/xrIMW/bf1gfKtH6UD4oLjgVViD6iBY1p7Ux0sIS8MoztkX6pgc2Vn3yZVGiNxrnK5JuyvpsdNiL71U/dWIkdlqitp7UkUtmsMouxeQ5bWvYKoDOfQot6eFKumJA56wVbC2VUA4CwzxM53EkseIt6Iqe5ZXJB2KLwdKD6W3g7wdRWFsNGf7NPZHyqF2bysYsLc3IptYoxGp0sb/lG43LpxsKrdk7U58uEhn6mW55osOtfcYywvpqDrqO2pYZLfDGWZ32bAQQYkIIsQVUgg7wRbUUywOHlxWaAy2WBVdGcNI15VniszFwWUAMdTmNxrprqNLbesgI3gxyAjjqMvZrW7ydZ44MdMVyuXGXeGCDDwsga46pBd2y8Cx43qyGc8mXVOvb+3GTc2ZtbHuIOph5TLAZWGaWLILpzeZgr3LhmNso8RrE2NM8KWxDZ3AEUbHIASwdlt1zdRorhwu8HR/0baJYQRYp10EKqgsBcRwxh9Pbc29NbgVooYcOp+tdAt1/Jyr9ZJ22B3G3jMl99WmARYXErFgYZ5I+bcYdH+kDIRmZc7GQ3DFWYlnzC1yTe/Wqk2BEVw8eYAOy53sSRnkJkcgkDe7Mdw9Q3VM4rCS9GjDMFmCp9GIsVdmF4FNiSMpGVjcjqknharVFAAA0A0AoCb5a/mX7dh/66pamuWv5l+3Yf+uqWgJrYX4x2j+6fy2qimiV1KuAykWIIBBHYQd9TuwvxjtH90/ltVLQEXhNlYqBDzUdrTEqi8woCfRWXMptoxma19/DxayMNohS5LLljO/m7X/4vUgEm9hhuP9VWFFAQgfHS85JhM7AuqozvEDlVJDvUEMomZb23i4vpTjbsWLefLGC0LR2IuigNaUk3JuxJ5oZbC2/MdVqjooCQK42KFGYsmRIRIoMQAURpzpW2ivmDgHxQbcNac8l53kw4Zy5Jknyl8uYoJpBH4mhHNhbEbxam1FAFFFFAFTzYFxO78wXkL3SbMoypzdgu/NbNfqWykm9UNFARrjaiuMgdlWL8porPJaHxrWyi7T6AfkjXUCs2MgxrOVtI0ayYcgho7sI5oSzXuN8YkYi3AjW4FVlFASW28NjpGnVVLpYmK/NAA83YAAsc92J1a3YQd9Yduy4yCEvzkguGvrFmDWmyKlxbxua04gW1J1s6KA+Lur7RRQBRRRQE/wAsMDJMsASNZQsxLho1kUKYZlBKNImbrMnHjS6KLaKoUCyLliiVetHJ1lMQbrF1JuvOAnQ8dTYVY0UBEcztRWZghKyFGKrJGpW0MavdiDmYygWIAFg+g0ux+j4xcNYF+e552a2Q3DZj1bsMq3I9IPAiqaigI1cHjwZHVWRmjVhZojeQJMcpawzDOY+weq5pjyexkkk0oZnYKoBuUKh88gITLqvVC6Nra3pqhooAooooAooooDmm2vwVHEYiWb6Uq87Iz5Th81sxva/Oi/rtS5vwJqdTioyf2Qf9auuUVHaifkl1k5Qn4HGAsMYoA4DDED+dXw/gbJ34xT+7f+9XWKKbEd8kvs5RL+B13AD47OBuV4GYD+6GnIX7qw//AESXzmL3Qf8AWrq+NcrG5GhCsR6wDUbg+VjrG7ZjNbmyC7QG+aN2yBsP1M7PHlC77svaBTZEeWf2TqfgXym64tVO664Yqbdhyzi49Fel/A0Ruxij1Yb/AN6qp+Vr88Yo1RzncAX1tGszEWBuW+qA1A8bjXuPlG4inkzwyBJY1BUgIoaONjqzKCQWOhb/AD6tNiHln9iDY34Mmws6TGSPFBLkI6vAA4IKtcGTPbrdUjeQb6VR4nZmMcS2EKmSaOW/OuQDFzWUW5nUfUrfXW53cFXhnJJA8ic2ColNkJzKIpebAcOvV5wXYacDvpuNtTmaBTzapLLKNLk5U51QCSfGJVN3HTWupYINt9mtjdk491nW8ZGIQoeuTlJQpm1jW442GvrplDDjRIZGSBroFA56QWsST/Y63uPVb008orpHBAcqOQE20JedfELBoPqQskyZlBXOCzoM5UgXCA2FrmnPIXkodmxyoZue5xw1xHzdrKFtbO19171TUVzCzklueME1y1/Mv27D/wBdUtTXLX8y/bsP/XVLXThK7JxUabR2hndUuMLbMwH9m3bT/pODysftr861sfybwM7mSfCYeZzYF5IYnY20F2ZSa1/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b0OMwyCyyRKCWawdd7Esx37yxJ++vfScHlY/bX50u8Ddl+YYP3aDu0eBuy/MMH7tB3aAY9JweVj9tfnR0nB5WP21+dLvA3ZfmGD92g7tHgbsvzDB+7Qd2gGPScHlY/bX50dJweVj9tfnS7wN2X5hg/doO7R4G7L8wwfu0HdoBfyvxkTnBBJEY/ToNAyk/l9hqspPhuSuz4nV48HhUdTdWWCJWBHEELcGn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encrypted-tbn1.gstatic.com/images?q=tbn:ANd9GcRNamkJyUI9KvSf48grM9Ykyk92wgLtqQimPQI77K2tbNKw53l0wrWX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2514600" cy="1447800"/>
          </a:xfrm>
          <a:prstGeom prst="rect">
            <a:avLst/>
          </a:prstGeom>
          <a:noFill/>
        </p:spPr>
      </p:pic>
      <p:sp>
        <p:nvSpPr>
          <p:cNvPr id="9224" name="AutoShape 8" descr="data:image/jpeg;base64,/9j/4AAQSkZJRgABAQAAAQABAAD/2wCEAAkGBxEREhUUERQWExUVFxcbGBcYFxUYGxsbGBwZGBodGRoYHCggGBomGxgXITEiJSk3LjEvIB8zODMvNygtLisBCgoKDg0OGxAQGzQkICQ1LCwvLSwsLCwsLDQsLCwsLywsLCwsLCwsLCwsLCwsLCwsLCwsLCwsLCwsLCwsLCwsLP/AABEIAIwBaQMBIgACEQEDEQH/xAAbAAADAAMBAQAAAAAAAAAAAAAABQYDBAcCAf/EAFIQAAIBAgMDBgoECwYDBwUAAAECAwARBBIhBTFBBhMVIlHSFjJTVGFxkpSk0RQjVYEHNUJEUmJ0hJGzwkNygqGxwSQz0zSTotTh4/EXY3ODw//EABkBAQADAQEAAAAAAAAAAAAAAAACAwQBBf/EACoRAAICAQQCAgEDBQEAAAAAAAABAgMRBBIhMRNBBVFhFSKRIzJxgfAU/9oADAMBAAIRAxEAPwDocj47EY3FRQ4sYeOAQZV5iOQkyIWJJY9orZ6G2l9pfCw96jYX4x2j+6fy2qloCa6G2l9pfCw96jobaX2l8LD3qpaR7W5RLESkSc9IN/WyIDxDPYm/oCneN2toykorLZKMXJ4RrdDbS+0vhYe9R0NtL7S+Fh71aMnKHFtr9VFrfKA0m7gXJXMDv0UHhfS5Y7E5RGRxFMAHYkKyaIxALZcpJZWAVt9wbb7nKKoamqctqfJZLT2RWWjx0NtL7S+Fh71HQ20vtL4WHvVS0VeUk10NtL7S+Fh71HQ20vtL4WHvVS0UBNdDbS+0vhYe9R0NtL7S+Fh71UtFATXQ20vtL4WHvUdDbS+0vhYe9WbavKURkpAnPOpsSWyRgjeC4ViSNR1VOosba2VvygxbG4MUfHKFZ/uLErmHpCqapnqKoPEmXQosmspG90NtL7S+Fh71HQ20vtL4WHvVs7B29zxyShUl4ZSSrgbyt9VPEob27WsTTyrIyUllFUouLwya6G2l9pfCw96jobaX2l8LD3qpaKkcJrobaX2l8LD3qOhtpfaXwsPeqlooCa6G2l9pfCw96jobaX2l8LD3qpaXbY2umHAuC7t4qAi5tvJvoFHb/vpXG0llnUm3hCvobaX2l8LD3qOhtpfaXwsPerSk5SYtxYJDD6Q7zE+rMkYW3pBvfhbXNgOU0isFxGRk4yLdSvYWXUMu+7Ai2mhFyKVqqnLapFz01qWWjP0NtL7S+Fh71HQ20vtL4WHvVSKb6ivtXlBNdDbS+0vhYe9R0NtL7S+Fh71UtFATXQ20vtL4WHvUdDbS+0vhYe9VLRQE10NtL7S+Fh71HQ20vtL4WHvVS1JHlNjJmYYXBPzYNhPKbBiGYXSO45yMqFIfOAQ1xfLYgbHQ20vtL4WHvUdDbS+0vhYe9WGbHbXUX5iJtRoqgnUgE2OIFwN9eH27tCPrPhs4OlhHMuu+94jOeB0yAfrDQEcybPQ20vtL4WHvUdDbS+0vhIe9WLZ/KsMxjkHNy+MI2uGtpewcK+UE6FkW4O42vW1LyjVOs3i3XMdNASAWJOgVQcxPAAmubl0WxqlKO5GLobaX2l8LD3qOhtpfaXwsPepvg9sYaYkQzxSld4SRGtfdfKdK3VYHdrXSsm+htpfaXwsPeo6G2l9pfCw96nQ2imu8WZgQwKnqkrex4G1weIII0Ne8PjFc2W+gv6K5klteMiLobaX2l8LD3qOhtpfaXwsPeqlorpEmuhtpfaXwsPeo6G2l9pfCw96mmN2xHGco+se46qFSRfdmubKLXOvAMdwJHvZe0hOoOVo2Kq2R7ZgreKdCQQddx4EUBNbR6QwsmFL40TJLiYonQ4eNLq+a9mBuDpVnU1y1/Mv27D/11S0BNbC/GO0f3T+W1UtTWwvxjtH90/ltVLQCblPtY4eMBDaSQ2U6dUDVnIPYNBp4xUHQk1EWuEiQlc2pOY5si2zHNvzNcDNv6xN71u8rMRzuNKfkRKob1251vWLPF99+ykeGnkyzTKjyNdEVIyoNjZrjPoDeTXUCyr2V59r8l230j0tNFRr3fYylzxDjInDeXH979Ifrb9176msRlWSzIddDYHeAbgqRxFrgjsr5HicR9HZyj5wAQhCZ7WBIsDbNvFu0UtihcmNzHJC5lIOcx9b6uUn/AJZtvjU31uMuvAV2adf3R4Zo3+vTOlcl9qmZGRzmlitmOgzK2bI5A4kKwOgGZWsANKd1EcmpMuKjI/tI3Ui9t2V1J/Sy2YDszt2m9vW7T2eStSZ5d8NljSCiiirikKQcrtqczGI1bK8wYXB6yoAA7L+sMygHgWBp/XN+Uk/OYyUnxYgL+qNbgerM7H76p1FmyttF1EN80mYZOsUiW6gi72JUqg0ABGoZjYC1tA2twASV5Ih1vrFH5emb/GFAAH6w09A4q4sRMFkZEkkYso+rMYI6kTC/OG2+RvuB13Vv/SJ/o+fJJn35LJntbda9s3+5tWKNEXBJo9RT5PQlViHjOuhNjY9oZSOI3girvk3tMzxdc/WIcr6Wud4YcLMpB00BJG8EDmcETgpKY2hzNIrI5S7N4+Y82cv5EgvxzA3O+rDkpNlxRXX6yEn0fVsu/wBP1ot6jXdPmq3x+mZ9TFThv9osqKKK9I80KKKKA1dp41YInkbXKNB2ncqj0k2Fc9xWNYiSVjncnf2sTZEX9UFgo9faTTz8IuJYJDEumdmY+nJlAU9nWkV7/qAcalGB50BATzYbKBluWC679M1mIudNawap75qv12b9JFKLn/o32gkjF1Zpe1SV1PEoTa1z+STl7LccK4xJNL5XH3WPC99R6jXnY087586SxjXLzvNk3sNRlO7XiO2+6tBzLKJDLBIjRoWDvzeXQFiFyNmI6nqvlNrWNV2aZT5SwzX5MLgtOSG0ircw/itfJ2KVAug9BF2HZYjsqvrmMUxRUkvbmZI2LcciMOct6TFnX766dWnSWOdfPa4PO1VajPj2FFFFajMFFFFAaW1dqRYeN5JDoik2GrG3BRxYnQDtIqBwMJjjVfp4XKAAqyYwhQNyglwWCiwBIubXNUPLI/8AKX9KVfV1Q0hv9yH77VHckIXWPOZJ3zxwn64klWydbIToVIKm4vc31O4QcsGiGn345HkcRIv0ig/vTYlf4ZpRfeK2cNh9oWzYfErNGp/s5kkLEa2tNExB3DLzwHEEXryuIbjY+sA1iaKEuJDEgkXc4UZh6jvG88a55EWPQv0z3tfEY+SIpJB1wQyHm2FiN2sLygKbEHW9idNxKGbaSukkcgBDB0JSWMWBuhBM5js4ObQA7j2U7w8k0dubnlsL2DNzg1JJvnuWGvE+qlqzSDEkyGO8nWGRWReGays7a5gGNjvccTrxyi+TsKbYcZ4ZuYOfZ2IjQM0/PhQWUGbEZG0D2WQyxkX0vY7xY3sa2k2XhBqMROh/RaGNB/iRYFNj6CCe0VmwuLwkYMOMERhkkLxGVQUDsGd1YsCqkEOwJIvmyjdqywWD2TMSIo8FIQLkIkDWH3CrcmSUHF4ZLvlgmYI7SrKA5KxS2VgAmpJY+KqgDcABYVmWYtJGFd0Uq5Y2xCC4y5QTHlPE2F+2tnljsbABYnSPDIUmUOAkQLK4ZMp04OY2/wAJrWwGzMKMRh1OGhIdpIyDHHxjaUMerqRzVv8AEfvrwtxpi5Olr0jNiZ408fFSJu1Bx5XW9hnaUDN1Tp2C9ahwU05BU4prAjLnzXuQTpJK8Q0GjiZW8YAagm8weysPCS0MMUZIsSkaKSN9iVG7QVtSSBQWYhQASSTYADUkk7hVhkOebSwq7PUHKrTFXOTMzAghRkeaTWON3EahEAzEa5uuTSR7Vimw8eMhPVS+Y2KjIrGOYG4ByqQzf4Ad2+a22Dic8jKQ7gFE8VgiZsim46pYM2bszsBuBrLsOJuj5Im8eYyRg6HUxphmJtwEoa/blJHC8FLMsF1leyCbHnLX8y/bsP8A11S1NctfzL9uw/8AXVLUykmthfjHaP7p/LaqWprYX4x2j+6fy2qloCD5RYIx4x2N8s6hr+kKsTgegCOM/wCI0lwymKVRrZowCOzm2bX0350ezxvpdcp8ZAqiKVHcsCy5cq5cumbnJCsakXGha5udCL1IbUwUwRHjaNrSqmY3DKwa0qNGLqSFWS/Xtpob2vinRJW749Ps30ahbFF9roWY3ao5w2+l5QVLBMPKRpY9Vil7HQFV13+k02xzoyRk8GaQcDYK0fisL684ezUCsZikzhjHGzDc3OOB7Nj/AK1tbK2biMU82YxjIVTMS+6yyC0W7KOcdc2a5K67tJ2JuLUey5y28y6PfIsvLiFYiwjRmPoz9RB99nN/1D21f1p7L2dHh4wietmO9jxZrcfVoNwAAtW5VtNfjgonnW2b5uQUUUVaVhXPtuYLJipww/53WB3XBVVNu2xFj6xfeL9Bqd5UYnDkrFJHI8mXMjIEXJc2uJJWWO9wOpmJOl1Iqm+ryQ2ltNnjnuI7CsY5SDexVC1hxAK3sOPVH3AVpSbWBk0+mZA4JAw0oGmlgxTMULAGy+n8m9MtpYeVeYkRoXDytGsgLaFQ7SoyW/8AsMp62jAdlehHJnzGOPN+lzj23W8XL2emqqoyjFKfZ6G/fzDo+bSlF4zfqrG8hBBBu5VYjY2NyqzC3p14U05DxvJPzp0EcboezNI0bWvwICA27GG7jobIwTYiSRHkiD5yC3WJOgKgR6AARkAdbgTxq/2fgUgQJGLAbzxJ4ljxJpClu3e/XRnvuW3Yu/Zs0UUVrMQUUUUBJ8vMKTzEu8I5Q+jnLFWJ/vRqlrb3B4VLYtSjK40vILn++pS33vzYrqU0SupVwGVhYg6gio/bXJ141YxZXiAJIkkZWUAX0ezFt1wTqO3Ssd9MnNWRNmnvjGLhImdr7RswCnEK2Rh9VA8i9fKQblSgYW0J0FzetqKZWwjFRIB1YhzocPmZlQFuc1bfctrcXtehopHC5kSQWuOu8ZF+0WbXhv4ems0EGJlmjiVYsuR2C5nAXKUUsTlJc2cAaDjrrU31x2aZNrLfRqwBsRIYFGkjBL/qk/WMNLaJnI4XAHGup0m2FsFcPdmIeQ8QLBR2KLn7zvPqsA5runp8ccPsw6i3ySyugooorQUBRRRQEry00QN+g6MfUCAdeAAJJPZep7ZTgIIr9eIBSp0Nl6qtY71IG8aXuOFV22tlTz5l+qyMCLMHJIIsQbadtJNk7ExTwRM0kWYxrmuHvmsA19d4a4PpqqUWzdTdCC5ZiorPLyZmbRsRGo9Ba4+6+v8AGssfI1raYhSP/wAbn/Wao+ORc9ZX6NOtCRlOKhBO+Ob+OeC1U/gsgsXnltpmVBGqntt1DIt/Q9+wiseI5OYbQwyNHINRzkkjgg7wyu2gOmo1uBv3HqrZXLWQfBO7dORFD3TO9g5LKEZVeRWLD8m8YB4WJvpcVn2bjTJGsgI1GtjmFxcNY/lC4NjxGte5eSONdSheLKGjKPzj3skpYkDJ1SYzl0J3W3V5fY20ItBE0o/UkhYeomVozf1C3po4v0SjqIOWWzM4Dasqn/CvyrSbCOpXmXVAro4VlLAZGDWWzKQDa1vSfVWyolHjQzX42hlP+ikH7qW4jH4jOYxh3hI8Zplvbx9VWMkSC6KNHGjA7t/MSLJTpaxkqU5UTg9bDIV45JyW+5XiVf4sK1MVtefEKFlRIkNs0aMXLWINi5VerwK5dRfU3tSLZSY6d8gRHGUMTlkhEYI3NIS4Z8+YBVB0FyRpdvLhMXHpLASqgfWxMsg1uLFdJLjTchFje++0szM8Y0KRpY6YR3kOrHifRrw3CqfZ2BKyxRMcwhiVmJ3s3iIfSLiZjfiUPCpbESRzEQqy3LhXGZbqgb65jr1csYc3PEAak2N3sxGYvKwK84QFB3hEuFJ7C1y9tLBgCLg12tENXJOSSFPLX8y/bsP/AF1S1NctfzL9uw/9dUtWGQmthfjHaP7p/LanG19qR4WMyy3yggaC5JJsAKT7C/GO0f3T+W1Tv4UsTJLPhMImgJMsh1Gg6osRvAXnLgjeYyNxsLKa/JNR+zPjuXkz6QQrGLatI2c8bgImnYcxftGXjSTZ4vABbN9H5s4iaRmziIho1MQQBUQc3HzhJHVUlgQAa05SCTbdwp5yKIE0pZcy8wQwIuLM66H1gNpxseyrp1raenqtLXTVvj2sG6KntoY4nEERySJzaqDzcskeZr5usEIDhd2t9WcWGt2PKDA4rB/8uUPA5HNuyAsgN7JcWX0KSDwvc75rBYTm8xJLMxuxP/rrVNNL3ZZfQo3pN9FFh+UWJB/7RJqLdZY3H8Moqn5Nco2dxDiCGd7mOQCwfQkqQPFYAH0EDt387xE6xrmbdp/npW2CWQhWKshDIwtdSDe4vpobGx07avlWvR2/Q1yi9qwzsdFaGwdo/SYI5bWLDrAa2YaMPVcHfra1b9UHgNYF+29sRYSPnJb6nKoAuWNibDgNATc9lRm0+XE0qlYYliUixZznbUEGyLZVO4glj6VrW/CNjefx2Hwi7o0aWUjgDuG/9QXH6yHW+iN2uatripdnq6PRwshvmNsFh1+jRTFpCY3ME2eQ5S0ohPORoDkW8ioCAoJMjsTe+ZrWvyWAlw+IgdbxszZ/U0a337j1Lg9tTq4zGKnNu6Z16rtlN7gWOUk8TYgkXta4vVM6nKXBzT8WSqS6YxTFM30143ssRw6jLv5xJELG+oNsyL6ChBrPhuUmJGn0h9eLpG/9IrJyfwBGyMV/aO4xDJYEsXjzldBvPOR6DW+nbapufEogUsRZiAD2lt1W1wWMM7o6q7ZT3rPJ0nkxyhaVuZnsZLFkdfFkUb9B4rDs3Ea9oFNXHo5WCqy+PC6um/8AJIax9FxY+gmur7MxyTxJKniuoI9HaD2EG4I4EGoyjhmbWafxT46ZtVjxE6xqzuwREBZmYgBVUXJJO4AC96yVJfhQ2mINnyrxn+qA01D3zjXtQMDbUC5GoqJljHc0kam0OX17jDRX/XlOUesRr1m14Er66mdr7ZxWIUiSVrH+zTqIbG9jl1ZTuIJsRob1qiDmlWMm7KBmPax1P+ZrzWiNcWj369DTFdZ/yU+EkVkDJqrDML+nWlnKLFhebQMUdnvdHZHCqCSVZSGW5sptvVmFLocTLGG5plF76MCyhu0AEH1i+tajwM8xmkbM1rDS1hrw+86ek8SSc8dPJT/B1UNva1wPsJygxKWtPLYAAZir6ekstyfSSTTrBcs5Y7NiMkkOgZ0VkdND1mW7BxuvbLbWwN7VHk172ZilcAg3SQf/AB99aJVr0ct0NUlwsHZga+1K8gNp54TA/jwWA9MZ8Qj1WKW/VB0uKqqoaweBODhJxfoKKKK4RCtBtlLc5HkjBJJVX6tzvsCDl9Q042uTW/RQCo7CjPjPIw49a3+aAMPuNfTsOO6lZJ0Km4tiJyNxFiruVI14jfY8KaUUAv6MPl5vaXu15k2W5Fufkt2MsL/5shplSHlfh8TLGkeFAz5i+YyNGqmMZkuyqxN5eb6trFQwPpA9jZM6H6qeMA788LE3/wD1Sxrbdplvv17MgweN8vh/dpT/AK4msGBOKbrHPGMs7ZMsXjM5MYPaQv6wB4mlAxe0C8UZaTM3OEgpGA6K+FDFvqwUssk1rHfbVtKHMFDzGO8vh/dpf/M1hl2fjW34iEeqCcf6YqkkuG2gcKyKZEbJKAqiIZi0koFzluCE5s3BB4m5vVnHuG/cN+h+8cDQ6JotnYxd2IhPrhnP+uKrNzGO8vh/dpf/ADNNaKAXx7KW4aVjMQQVzqgAI1BCqoGYHcTqKYUUUBNctfzL9uw/9dUtTXLX8y/bsP8A11S0BNbC/GO0f3T+W1R3Km/SGIdgAQFjW3Fcitc677sw4aW07bHYX4x2j+6fy2qZ5QbDH0qfmnZLkPZuuuZxmY2JBAJubBhvrsZKPLNmhko25ZL4efO7gbksv37zVZyHhZjiyo3Jh7dhKmckeuxGnpHbUCkXMYrEJJIhAdLmxjBMiowt/wAShuoJ6oJ017BXTPwXSKExSBsx51JALHxJIYwjAl3upKPY5juNSdu5YNOu1KsrcEitw8KSRWIDow8VgGFuwg6GpLbXIci7YQ37YnbT/A5Fxx0YkbgCoqywoFrruOtuztrPUU2nwebTbOt5izimLwxBMcyMjW6yOLHf6NGFx4ykg8CaMLMWJ5pHlKkqQq2FwBcZ3slwD+l6N+ldd2rsmHErlmQNbxWsMymxF0bepsTu7SNxqMj5LSYDnCrGWFnZ7gddSxYkuNxVVCDMv3rvNTla8cLk9SHyLlhPh/Zvfg1jlVcSJLKolUKl8xDGNHY33C4dBlGl1Y3OarOpjkdOpfEKtiG5mUMDcHOnNWHb/wBnzXvrm3aXNPVec8nmXPM2ci23IGxmJlGUl2yXXdlSyb+2ygH0ilOExAkaSx0Rsn3jf/nVBtPYVsRiVikKZZRYMA69eOKVtLqfGke3W4jgLVHwLzM0sUsqZVkbXxMxk+suP+JRrrqMuujKeOlitiuEe1VqYQqjwdP/AAeIFhnkPlQLf3UU/wBdKOXGyuYl52OxSUABRf8A5gvx3AMuQcPFJ1uTT3kEoTA5Gvn56YPp1uvIxjJ1b+xaK1ybDKOFq29r4ZmjTQEqUZbi+WSEgqQTuBsQfRccbVFS5yeO9Q4XOxfky4LZ7YeDDRAFuZREJ3eIixgm3ovXKcHCGhjVhuSO4PaoB/iCK6tByrwzC7CVD2GGU6jeDlU2INxY2Om6uXPiVBYsHjBd7NJHJGDdiR1pFAuRrbfU65LPJs+NltnLPsy4WR2AaKKWQMtwMhQEEaENLlXiONdF5A4OWPDXdlKykSIq5iFDAE6kDeetu3k+upLktIThIMzIWEaA5GDAWAFrjiBoRwNxVtyQNoGj1PNSyLruys3OIF7FWORFA4WsNLVV5HJ4ZzW2ynBNjyoT8IGCxGKmw64eKSZcOzNIFMKgSHmzGfrXUkhc/ig6N21d0t2C2aMy+WZpBv8AEbSPQ6gmMISDuJNDDCbhJSXo5DjZmEyxsrIzXYh1ZTYehgDxH+VZq6xtfZcGIAEyI+XxSbqy335XUhlvYXsdRoalcdyNiF+bmdNNLtHIM3aQwUkdoDDdv41fG37PVr+UjjFi/gkTWLCOzIpcZWIFx2HjT1tg8wGeV4MSCAOtG0ZhAzZ5UZZZLuAb5dCQCAwub6CbLcwKweT6QzR2jaFhGsbsAGkcIc10DteM5QRbXKWPfKsli+Upbf0axNtazYLZWIYAYfDSuNSLKEG/Uh5mRCcx3A336aG1bsTk1EhV5lMjKVN5bIoYG+ZUPi2NiN5FvGve9hhXUjqlT/dN/wDOoyt+jPb8o28Vr+SN2TsbE4OZMRK0aqzLFIi5nJErBEIbq6iUx8PFL8bVc1pbZgzwSKBc5brpchl6ykfrBgCCNQbGtjDTB0VxYhlDCxuLEX0PEVU3k86c5Tlul2ZaKKK4QCiiigCiiigCiiigCiisWImCKSaHUs8GWip7D8pVXqzhtL2dUZgdTYZUzMDa1zax9G6mOA21h5iRHIMw3qwZGsdxyOA2Um4zWtcEcDXE0zsoSjw0MKK+Bhe19eyvtdIhRRRQE1y1/Mv27D/11S1NctfzL9uw/wDXVLQE1sL8Y7R/dP5bUp2lOHx06qd3Nqf72VT/AKMtNthfjHaP7p/LakGGlV8XiZVBAacgg23wkwG1uBMd/vqE+jTpV/UJ7b8aQ83OeqcTNMhIJDZ4GWFNRr4sVwb6FjWzsHa82DdmjyyK6opR+AQuRlddd8jeMCfTX3buWSDDo3lcY/xJI/zWtCtNcE48np6amNtT3r2zpGyuU2Hk0Q2LW+qOjhjvAB8cb9VuNNKew4hW3H7tx/ga4xIgYWYAg7wRcfwNZsJiJYrc1LJGALAK7ZQOxUJKqNOAo6X6M8/i5J/slx+Tre0C4XNGdRw3gismCxHOKG3f51zCblZjkW6zA5FGjRowbL+lYBje2tiN9dBiixaX0w8hOpI5yEerL9Z/HN93bXKLj2efdp50yxIIsOseMYqAOehBa1hrC519JPPm/wDdFNa0sBgmRmklYPK4VSyqUXKhcqApZrauxJJN79lgN2olZz9pecxWJ4Xl17BkVYh/ERg/ealttRxxvEWGU4rnrEGxZ4pJI3JINx9WYV9I07ao9mMTJNIwAzzSEgXtozDjSPlDEkq7PVh1sLh2zH9KRnVGN956+GkJJ35ge2o1cyPUqT3Vx/7o3NhbfmwisiKkiswbr3BBAC7xvGVVG6+mpN6pMJy6hYkTwtGN4ZSZRfQWIVQ19eCkaG5Gl4eitbqibLPj6Z89FPtTbOEIebDlyy2LxGN0Z9MoMfOBQXAUAi9rAbuOkvKWLTxxe2hQg3PDUW/gaS1sbNlCTwsdyyxk+0B/vVU9OsZIvS+KttPOB1hJYpiJY7MbFcwN9LgkXGhsR92tVPJBrrPfy/8A/KKmOL2NhZWzywQyNoMzxoxsN2pF62cNhkiUJGixoL2VVCqLm5sBoNSTVEY4PJtv8ixg+Y2DnI3S9s6st99swI/3pK7SdXncRLhWvkCAYYoxBABRniYnNdbXIJ/RBuKoK8TRK6lXAZWBDKQCCDoQQdCCOFTM5PLFiLOGxDuh0u5ijI/umGNWBP8AtWxg9kRst2ecjt+k4oD+Z/tS/lVB9Dh56ADR4wYnzMhDuqnKQQ0bWOliVH6J0sui5eOQRJhgARYc3Nc/+JFt9xqSTfRKrT2zy4rJuyxwxsWjhZrtlMkksjnMoICozOWRgdSVFlAc3zCxYT8m1ziSPIDks0ZjQI5BuDmA5xDqQOsVAJ6pNJYuVWE5yAsskUcUbrlMbOAx5vKVEWY3UI63IGjHXWxZScu8ID1BNIO0RlNey0uVvvtbXfvrmGd8NmcbX/Bsx7PguwQzwyWzZFmmGUkDVYy5iYA2uACl94N9cWHnkTQSLJbdnRQ4NwesUCBtLjqqOG+2qLanLJZQAMLmKm4LyZSuhF0aMFg1jbS2hIvTjkxAcXhopppS5IYFYw0ahlZlcZizSsVcMt8+U2BA411prsW0WQSbWDZxONxRR+ZeBpVuFjCOQXGXqyMG+r8Zb8QDe1N9m4XmYY4r35tES/blAX/asuHgSNQkaqiqLBVAUAdgA0ArJUSAUUUUAUVM47aeLjzDPCWv1TzMlgOwrz3WPpBHqpedp4xtWnynsjjjVfuEgdv/ABfw3VFzRfHT2NZSLaiolcdivOZP+7g/6dZU2jil1GJBPZLCrL6wI+bN/vtv03ENyD01i9FjRUzg9tYgNaRoJAbaqskJA46Mzhj94/z02m27IN8I/wC9Su5IOqa9DytTaWC51CuYqdbEa620uOIv/wDNYI9uQlirExkEAFxlVr3tlbxSdD1b5tNQARfaXGxEgCRCTuGZfnXSHMWRc0Lxu0cgGdbG4vlYG9mW+vAgg7iDvFidTaEMTr9aCVUMxUEBmsp0DeMnDrLZhwIqv5S7MgmidpmeIIj3ljNnVbEtbQ3sNbWOtSuM5Mxx4cPiZMQZJAzc2HjUJKY2kIzwopIARr6lWPDUWr2c5Rs/9ScNslybGH2PDNZ+ZjjWVrJiITIkjSICI2cX+ui8ewYlTZTYqbiq2G5MViSckkqAkkkiOR0W5JuTZRcmvON2d/w3NQhQY1TmlsFTNCVaNSBuTMiggcL2tWHZMzRQSNNG8VpZ2ysYyxDyM625tmBJDAAXvfSrDEfOUvKBMGgJGd2zFUuQWy2vYhSL3ZFF7XLAX1rd2RtGPEwpNEbq4uLgggg2YEEAghgQQeINSGP5PTY8yzCVQS6oqEEpkhLBlJGokEjTDPYjRTluAxY/g3wzxYVkfNpK9g1tNFzqMoAssnOLoN4N9b1znJJ4wZeWv5l+3Yf+uqWprlr+Zft2H/rqlrpEmthfjHaP7p/LalmKjY4jEWBNpRb1c3GdPvJP8aZ7C/GO0f3T+W1ULxKd4qMllFtNnjlk5jhcEZyRvERmX1M+InZgT25RGbdjA8RW10D6KvYdmxIXKqAZGzt6Wyql/R1UXd695NZfoq9lXRnhYNNescI4Rz3oH0UdA+iuhfRV7KPoq9ld8rJ/qEjnb8nrgi28Efxq/wBkSloImOa5Rb5hZr21uLnW9Zfoq9lGEwqRLlQWBZ2tcnWRmdjr2sxNQlLcZr73bjPozUUUVEzkIILPIEAsJZALX/Tbt4/+tKcLs5pi5YHqM6C6kWAkkfcRuvITfiCLaWrpS4RBeygXJJ9ZNyfWSa8pgY1zEC2Y3O/fYD/QCuQW15NcdTjb+Dn/AED6KOgfRXQ/oq9lH0VeyrvKy79Qkc86B9FeZNgMQchyt+S1gcrfkmx0NjY2ron0VOyvv0VeynkOPXyawzxs3FiaGOVQQJERwDa4DAMAbaX1rZrFhcMsa5UFhdjvJ1Zix3+kmstVHnhRRRQE9yxwwmSOPrePn0vlOQWsxGm91YA8VuPFqX6A9H+tdFliDb68fRE7KnGeEa6NU6o4Rz3oD0f60dAej/WuhfRE7KPoidlS8rLv1CRz3oD0f61Wcj8PzUJi3BXYroRo5ztqT1jnZz94HCm30VOyvUUCqSQNSLVGU9xTfqXbHDMtFFFQMgUUUUBL7dXrUqp3ygj1qdkxkSkhpEBG8F1BH3E1nkuT16JLYjZEhHE/xrIMW/bf1gfKtH6UD4oLjgVViD6iBY1p7Ux0sIS8MoztkX6pgc2Vn3yZVGiNxrnK5JuyvpsdNiL71U/dWIkdlqitp7UkUtmsMouxeQ5bWvYKoDOfQot6eFKumJA56wVbC2VUA4CwzxM53EkseIt6Iqe5ZXJB2KLwdKD6W3g7wdRWFsNGf7NPZHyqF2bysYsLc3IptYoxGp0sb/lG43LpxsKrdk7U58uEhn6mW55osOtfcYywvpqDrqO2pYZLfDGWZ32bAQQYkIIsQVUgg7wRbUUywOHlxWaAy2WBVdGcNI15VniszFwWUAMdTmNxrprqNLbesgI3gxyAjjqMvZrW7ydZ44MdMVyuXGXeGCDDwsga46pBd2y8Cx43qyGc8mXVOvb+3GTc2ZtbHuIOph5TLAZWGaWLILpzeZgr3LhmNso8RrE2NM8KWxDZ3AEUbHIASwdlt1zdRorhwu8HR/0baJYQRYp10EKqgsBcRwxh9Pbc29NbgVooYcOp+tdAt1/Jyr9ZJ22B3G3jMl99WmARYXErFgYZ5I+bcYdH+kDIRmZc7GQ3DFWYlnzC1yTe/Wqk2BEVw8eYAOy53sSRnkJkcgkDe7Mdw9Q3VM4rCS9GjDMFmCp9GIsVdmF4FNiSMpGVjcjqknharVFAAA0A0AoCb5a/mX7dh/66pamuWv5l+3Yf+uqWgJrYX4x2j+6fy2qimiV1KuAykWIIBBHYQd9TuwvxjtH90/ltVLQEXhNlYqBDzUdrTEqi8woCfRWXMptoxma19/DxayMNohS5LLljO/m7X/4vUgEm9hhuP9VWFFAQgfHS85JhM7AuqozvEDlVJDvUEMomZb23i4vpTjbsWLefLGC0LR2IuigNaUk3JuxJ5oZbC2/MdVqjooCQK42KFGYsmRIRIoMQAURpzpW2ivmDgHxQbcNac8l53kw4Zy5Jknyl8uYoJpBH4mhHNhbEbxam1FAFFFFAFTzYFxO78wXkL3SbMoypzdgu/NbNfqWykm9UNFARrjaiuMgdlWL8porPJaHxrWyi7T6AfkjXUCs2MgxrOVtI0ayYcgho7sI5oSzXuN8YkYi3AjW4FVlFASW28NjpGnVVLpYmK/NAA83YAAsc92J1a3YQd9Yduy4yCEvzkguGvrFmDWmyKlxbxua04gW1J1s6KA+Lur7RRQBRRRQE/wAsMDJMsASNZQsxLho1kUKYZlBKNImbrMnHjS6KLaKoUCyLliiVetHJ1lMQbrF1JuvOAnQ8dTYVY0UBEcztRWZghKyFGKrJGpW0MavdiDmYygWIAFg+g0ux+j4xcNYF+e552a2Q3DZj1bsMq3I9IPAiqaigI1cHjwZHVWRmjVhZojeQJMcpawzDOY+weq5pjyexkkk0oZnYKoBuUKh88gITLqvVC6Nra3pqhooAooooAooooDmm2vwVHEYiWb6Uq87Iz5Th81sxva/Oi/rtS5vwJqdTioyf2Qf9auuUVHaifkl1k5Qn4HGAsMYoA4DDED+dXw/gbJ34xT+7f+9XWKKbEd8kvs5RL+B13AD47OBuV4GYD+6GnIX7qw//AESXzmL3Qf8AWrq+NcrG5GhCsR6wDUbg+VjrG7ZjNbmyC7QG+aN2yBsP1M7PHlC77svaBTZEeWf2TqfgXym64tVO664Yqbdhyzi49Fel/A0Ruxij1Yb/AN6qp+Vr88Yo1RzncAX1tGszEWBuW+qA1A8bjXuPlG4inkzwyBJY1BUgIoaONjqzKCQWOhb/AD6tNiHln9iDY34Mmws6TGSPFBLkI6vAA4IKtcGTPbrdUjeQb6VR4nZmMcS2EKmSaOW/OuQDFzWUW5nUfUrfXW53cFXhnJJA8ic2ColNkJzKIpebAcOvV5wXYacDvpuNtTmaBTzapLLKNLk5U51QCSfGJVN3HTWupYINt9mtjdk491nW8ZGIQoeuTlJQpm1jW442GvrplDDjRIZGSBroFA56QWsST/Y63uPVb008orpHBAcqOQE20JedfELBoPqQskyZlBXOCzoM5UgXCA2FrmnPIXkodmxyoZue5xw1xHzdrKFtbO19171TUVzCzklueME1y1/Mv27D/wBdUtTXLX8y/bsP/XVLXThK7JxUabR2hndUuMLbMwH9m3bT/pODysftr861sfybwM7mSfCYeZzYF5IYnY20F2ZSa1/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b0OMwyCyyRKCWawdd7Esx37yxJ++vfScHlY/bX50u8Ddl+YYP3aDu0eBuy/MMH7tB3aAY9JweVj9tfnR0nB5WP21+dLvA3ZfmGD92g7tHgbsvzDB+7Qd2gGPScHlY/bX50dJweVj9tfnS7wN2X5hg/doO7R4G7L8wwfu0HdoBfyvxkTnBBJEY/ToNAyk/l9hqspPhuSuz4nV48HhUdTdWWCJWBHEELcGn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EREhUUERQWExUVFxcbGBcYFxUYGxsbGBwZGBodGRoYHCggGBomGxgXITEiJSk3LjEvIB8zODMvNygtLisBCgoKDg0OGxAQGzQkICQ1LCwvLSwsLCwsLDQsLCwsLywsLCwsLCwsLCwsLCwsLCwsLCwsLCwsLCwsLCwsLCwsLP/AABEIAIwBaQMBIgACEQEDEQH/xAAbAAADAAMBAQAAAAAAAAAAAAAABQYDBAcCAf/EAFIQAAIBAgMDBgoECwYDBwUAAAECAwARBBIhBTFBBhMVIlHSFjJTVGFxkpSk0RQjVYEHNUJEUmJ0hJGzwkNygqGxwSQz0zSTotTh4/EXY3ODw//EABkBAQADAQEAAAAAAAAAAAAAAAACAwQBBf/EACoRAAICAQQCAgEDBQEAAAAAAAABAgMRBBIhMRNBBVFhFSKRIzJxgfAU/9oADAMBAAIRAxEAPwDocj47EY3FRQ4sYeOAQZV5iOQkyIWJJY9orZ6G2l9pfCw96jYX4x2j+6fy2qloCa6G2l9pfCw96jobaX2l8LD3qpaR7W5RLESkSc9IN/WyIDxDPYm/oCneN2toykorLZKMXJ4RrdDbS+0vhYe9R0NtL7S+Fh71aMnKHFtr9VFrfKA0m7gXJXMDv0UHhfS5Y7E5RGRxFMAHYkKyaIxALZcpJZWAVt9wbb7nKKoamqctqfJZLT2RWWjx0NtL7S+Fh71HQ20vtL4WHvVS0VeUk10NtL7S+Fh71HQ20vtL4WHvVS0UBNdDbS+0vhYe9R0NtL7S+Fh71UtFATXQ20vtL4WHvUdDbS+0vhYe9WbavKURkpAnPOpsSWyRgjeC4ViSNR1VOosba2VvygxbG4MUfHKFZ/uLErmHpCqapnqKoPEmXQosmspG90NtL7S+Fh71HQ20vtL4WHvVs7B29zxyShUl4ZSSrgbyt9VPEob27WsTTyrIyUllFUouLwya6G2l9pfCw96jobaX2l8LD3qpaKkcJrobaX2l8LD3qOhtpfaXwsPeqlooCa6G2l9pfCw96jobaX2l8LD3qpaXbY2umHAuC7t4qAi5tvJvoFHb/vpXG0llnUm3hCvobaX2l8LD3qOhtpfaXwsPerSk5SYtxYJDD6Q7zE+rMkYW3pBvfhbXNgOU0isFxGRk4yLdSvYWXUMu+7Ai2mhFyKVqqnLapFz01qWWjP0NtL7S+Fh71HQ20vtL4WHvVSKb6ivtXlBNdDbS+0vhYe9R0NtL7S+Fh71UtFATXQ20vtL4WHvUdDbS+0vhYe9VLRQE10NtL7S+Fh71HQ20vtL4WHvVS1JHlNjJmYYXBPzYNhPKbBiGYXSO45yMqFIfOAQ1xfLYgbHQ20vtL4WHvUdDbS+0vhYe9WGbHbXUX5iJtRoqgnUgE2OIFwN9eH27tCPrPhs4OlhHMuu+94jOeB0yAfrDQEcybPQ20vtL4WHvUdDbS+0vhIe9WLZ/KsMxjkHNy+MI2uGtpewcK+UE6FkW4O42vW1LyjVOs3i3XMdNASAWJOgVQcxPAAmubl0WxqlKO5GLobaX2l8LD3qOhtpfaXwsPepvg9sYaYkQzxSld4SRGtfdfKdK3VYHdrXSsm+htpfaXwsPeo6G2l9pfCw96nQ2imu8WZgQwKnqkrex4G1weIII0Ne8PjFc2W+gv6K5klteMiLobaX2l8LD3qOhtpfaXwsPeqlorpEmuhtpfaXwsPeo6G2l9pfCw96mmN2xHGco+se46qFSRfdmubKLXOvAMdwJHvZe0hOoOVo2Kq2R7ZgreKdCQQddx4EUBNbR6QwsmFL40TJLiYonQ4eNLq+a9mBuDpVnU1y1/Mv27D/11S0BNbC/GO0f3T+W1UtTWwvxjtH90/ltVLQCblPtY4eMBDaSQ2U6dUDVnIPYNBp4xUHQk1EWuEiQlc2pOY5si2zHNvzNcDNv6xN71u8rMRzuNKfkRKob1251vWLPF99+ykeGnkyzTKjyNdEVIyoNjZrjPoDeTXUCyr2V59r8l230j0tNFRr3fYylzxDjInDeXH979Ifrb9176msRlWSzIddDYHeAbgqRxFrgjsr5HicR9HZyj5wAQhCZ7WBIsDbNvFu0UtihcmNzHJC5lIOcx9b6uUn/AJZtvjU31uMuvAV2adf3R4Zo3+vTOlcl9qmZGRzmlitmOgzK2bI5A4kKwOgGZWsANKd1EcmpMuKjI/tI3Ui9t2V1J/Sy2YDszt2m9vW7T2eStSZ5d8NljSCiiirikKQcrtqczGI1bK8wYXB6yoAA7L+sMygHgWBp/XN+Uk/OYyUnxYgL+qNbgerM7H76p1FmyttF1EN80mYZOsUiW6gi72JUqg0ABGoZjYC1tA2twASV5Ih1vrFH5emb/GFAAH6w09A4q4sRMFkZEkkYso+rMYI6kTC/OG2+RvuB13Vv/SJ/o+fJJn35LJntbda9s3+5tWKNEXBJo9RT5PQlViHjOuhNjY9oZSOI3girvk3tMzxdc/WIcr6Wud4YcLMpB00BJG8EDmcETgpKY2hzNIrI5S7N4+Y82cv5EgvxzA3O+rDkpNlxRXX6yEn0fVsu/wBP1ot6jXdPmq3x+mZ9TFThv9osqKKK9I80KKKKA1dp41YInkbXKNB2ncqj0k2Fc9xWNYiSVjncnf2sTZEX9UFgo9faTTz8IuJYJDEumdmY+nJlAU9nWkV7/qAcalGB50BATzYbKBluWC679M1mIudNawap75qv12b9JFKLn/o32gkjF1Zpe1SV1PEoTa1z+STl7LccK4xJNL5XH3WPC99R6jXnY087586SxjXLzvNk3sNRlO7XiO2+6tBzLKJDLBIjRoWDvzeXQFiFyNmI6nqvlNrWNV2aZT5SwzX5MLgtOSG0ircw/itfJ2KVAug9BF2HZYjsqvrmMUxRUkvbmZI2LcciMOct6TFnX766dWnSWOdfPa4PO1VajPj2FFFFajMFFFFAaW1dqRYeN5JDoik2GrG3BRxYnQDtIqBwMJjjVfp4XKAAqyYwhQNyglwWCiwBIubXNUPLI/8AKX9KVfV1Q0hv9yH77VHckIXWPOZJ3zxwn64klWydbIToVIKm4vc31O4QcsGiGn345HkcRIv0ig/vTYlf4ZpRfeK2cNh9oWzYfErNGp/s5kkLEa2tNExB3DLzwHEEXryuIbjY+sA1iaKEuJDEgkXc4UZh6jvG88a55EWPQv0z3tfEY+SIpJB1wQyHm2FiN2sLygKbEHW9idNxKGbaSukkcgBDB0JSWMWBuhBM5js4ObQA7j2U7w8k0dubnlsL2DNzg1JJvnuWGvE+qlqzSDEkyGO8nWGRWReGays7a5gGNjvccTrxyi+TsKbYcZ4ZuYOfZ2IjQM0/PhQWUGbEZG0D2WQyxkX0vY7xY3sa2k2XhBqMROh/RaGNB/iRYFNj6CCe0VmwuLwkYMOMERhkkLxGVQUDsGd1YsCqkEOwJIvmyjdqywWD2TMSIo8FIQLkIkDWH3CrcmSUHF4ZLvlgmYI7SrKA5KxS2VgAmpJY+KqgDcABYVmWYtJGFd0Uq5Y2xCC4y5QTHlPE2F+2tnljsbABYnSPDIUmUOAkQLK4ZMp04OY2/wAJrWwGzMKMRh1OGhIdpIyDHHxjaUMerqRzVv8AEfvrwtxpi5Olr0jNiZ408fFSJu1Bx5XW9hnaUDN1Tp2C9ahwU05BU4prAjLnzXuQTpJK8Q0GjiZW8YAagm8weysPCS0MMUZIsSkaKSN9iVG7QVtSSBQWYhQASSTYADUkk7hVhkOebSwq7PUHKrTFXOTMzAghRkeaTWON3EahEAzEa5uuTSR7Vimw8eMhPVS+Y2KjIrGOYG4ByqQzf4Ad2+a22Dic8jKQ7gFE8VgiZsim46pYM2bszsBuBrLsOJuj5Im8eYyRg6HUxphmJtwEoa/blJHC8FLMsF1leyCbHnLX8y/bsP8A11S1NctfzL9uw/8AXVLUykmthfjHaP7p/LaqWprYX4x2j+6fy2qloCD5RYIx4x2N8s6hr+kKsTgegCOM/wCI0lwymKVRrZowCOzm2bX0350ezxvpdcp8ZAqiKVHcsCy5cq5cumbnJCsakXGha5udCL1IbUwUwRHjaNrSqmY3DKwa0qNGLqSFWS/Xtpob2vinRJW749Ps30ahbFF9roWY3ao5w2+l5QVLBMPKRpY9Vil7HQFV13+k02xzoyRk8GaQcDYK0fisL684ezUCsZikzhjHGzDc3OOB7Nj/AK1tbK2biMU82YxjIVTMS+6yyC0W7KOcdc2a5K67tJ2JuLUey5y28y6PfIsvLiFYiwjRmPoz9RB99nN/1D21f1p7L2dHh4wietmO9jxZrcfVoNwAAtW5VtNfjgonnW2b5uQUUUVaVhXPtuYLJipww/53WB3XBVVNu2xFj6xfeL9Bqd5UYnDkrFJHI8mXMjIEXJc2uJJWWO9wOpmJOl1Iqm+ryQ2ltNnjnuI7CsY5SDexVC1hxAK3sOPVH3AVpSbWBk0+mZA4JAw0oGmlgxTMULAGy+n8m9MtpYeVeYkRoXDytGsgLaFQ7SoyW/8AsMp62jAdlehHJnzGOPN+lzj23W8XL2emqqoyjFKfZ6G/fzDo+bSlF4zfqrG8hBBBu5VYjY2NyqzC3p14U05DxvJPzp0EcboezNI0bWvwICA27GG7jobIwTYiSRHkiD5yC3WJOgKgR6AARkAdbgTxq/2fgUgQJGLAbzxJ4ljxJpClu3e/XRnvuW3Yu/Zs0UUVrMQUUUUBJ8vMKTzEu8I5Q+jnLFWJ/vRqlrb3B4VLYtSjK40vILn++pS33vzYrqU0SupVwGVhYg6gio/bXJ141YxZXiAJIkkZWUAX0ezFt1wTqO3Ssd9MnNWRNmnvjGLhImdr7RswCnEK2Rh9VA8i9fKQblSgYW0J0FzetqKZWwjFRIB1YhzocPmZlQFuc1bfctrcXtehopHC5kSQWuOu8ZF+0WbXhv4ems0EGJlmjiVYsuR2C5nAXKUUsTlJc2cAaDjrrU31x2aZNrLfRqwBsRIYFGkjBL/qk/WMNLaJnI4XAHGup0m2FsFcPdmIeQ8QLBR2KLn7zvPqsA5runp8ccPsw6i3ySyugooorQUBRRRQEry00QN+g6MfUCAdeAAJJPZep7ZTgIIr9eIBSp0Nl6qtY71IG8aXuOFV22tlTz5l+qyMCLMHJIIsQbadtJNk7ExTwRM0kWYxrmuHvmsA19d4a4PpqqUWzdTdCC5ZiorPLyZmbRsRGo9Ba4+6+v8AGssfI1raYhSP/wAbn/Wao+ORc9ZX6NOtCRlOKhBO+Ob+OeC1U/gsgsXnltpmVBGqntt1DIt/Q9+wiseI5OYbQwyNHINRzkkjgg7wyu2gOmo1uBv3HqrZXLWQfBO7dORFD3TO9g5LKEZVeRWLD8m8YB4WJvpcVn2bjTJGsgI1GtjmFxcNY/lC4NjxGte5eSONdSheLKGjKPzj3skpYkDJ1SYzl0J3W3V5fY20ItBE0o/UkhYeomVozf1C3po4v0SjqIOWWzM4Dasqn/CvyrSbCOpXmXVAro4VlLAZGDWWzKQDa1vSfVWyolHjQzX42hlP+ikH7qW4jH4jOYxh3hI8Zplvbx9VWMkSC6KNHGjA7t/MSLJTpaxkqU5UTg9bDIV45JyW+5XiVf4sK1MVtefEKFlRIkNs0aMXLWINi5VerwK5dRfU3tSLZSY6d8gRHGUMTlkhEYI3NIS4Z8+YBVB0FyRpdvLhMXHpLASqgfWxMsg1uLFdJLjTchFje++0szM8Y0KRpY6YR3kOrHifRrw3CqfZ2BKyxRMcwhiVmJ3s3iIfSLiZjfiUPCpbESRzEQqy3LhXGZbqgb65jr1csYc3PEAak2N3sxGYvKwK84QFB3hEuFJ7C1y9tLBgCLg12tENXJOSSFPLX8y/bsP/AF1S1NctfzL9uw/9dUtWGQmthfjHaP7p/LanG19qR4WMyy3yggaC5JJsAKT7C/GO0f3T+W1Tv4UsTJLPhMImgJMsh1Gg6osRvAXnLgjeYyNxsLKa/JNR+zPjuXkz6QQrGLatI2c8bgImnYcxftGXjSTZ4vABbN9H5s4iaRmziIho1MQQBUQc3HzhJHVUlgQAa05SCTbdwp5yKIE0pZcy8wQwIuLM66H1gNpxseyrp1raenqtLXTVvj2sG6KntoY4nEERySJzaqDzcskeZr5usEIDhd2t9WcWGt2PKDA4rB/8uUPA5HNuyAsgN7JcWX0KSDwvc75rBYTm8xJLMxuxP/rrVNNL3ZZfQo3pN9FFh+UWJB/7RJqLdZY3H8Moqn5Nco2dxDiCGd7mOQCwfQkqQPFYAH0EDt387xE6xrmbdp/npW2CWQhWKshDIwtdSDe4vpobGx07avlWvR2/Q1yi9qwzsdFaGwdo/SYI5bWLDrAa2YaMPVcHfra1b9UHgNYF+29sRYSPnJb6nKoAuWNibDgNATc9lRm0+XE0qlYYliUixZznbUEGyLZVO4glj6VrW/CNjefx2Hwi7o0aWUjgDuG/9QXH6yHW+iN2uatripdnq6PRwshvmNsFh1+jRTFpCY3ME2eQ5S0ohPORoDkW8ioCAoJMjsTe+ZrWvyWAlw+IgdbxszZ/U0a337j1Lg9tTq4zGKnNu6Z16rtlN7gWOUk8TYgkXta4vVM6nKXBzT8WSqS6YxTFM30143ssRw6jLv5xJELG+oNsyL6ChBrPhuUmJGn0h9eLpG/9IrJyfwBGyMV/aO4xDJYEsXjzldBvPOR6DW+nbapufEogUsRZiAD2lt1W1wWMM7o6q7ZT3rPJ0nkxyhaVuZnsZLFkdfFkUb9B4rDs3Ea9oFNXHo5WCqy+PC6um/8AJIax9FxY+gmur7MxyTxJKniuoI9HaD2EG4I4EGoyjhmbWafxT46ZtVjxE6xqzuwREBZmYgBVUXJJO4AC96yVJfhQ2mINnyrxn+qA01D3zjXtQMDbUC5GoqJljHc0kam0OX17jDRX/XlOUesRr1m14Er66mdr7ZxWIUiSVrH+zTqIbG9jl1ZTuIJsRob1qiDmlWMm7KBmPax1P+ZrzWiNcWj369DTFdZ/yU+EkVkDJqrDML+nWlnKLFhebQMUdnvdHZHCqCSVZSGW5sptvVmFLocTLGG5plF76MCyhu0AEH1i+tajwM8xmkbM1rDS1hrw+86ek8SSc8dPJT/B1UNva1wPsJygxKWtPLYAAZir6ekstyfSSTTrBcs5Y7NiMkkOgZ0VkdND1mW7BxuvbLbWwN7VHk172ZilcAg3SQf/AB99aJVr0ct0NUlwsHZga+1K8gNp54TA/jwWA9MZ8Qj1WKW/VB0uKqqoaweBODhJxfoKKKK4RCtBtlLc5HkjBJJVX6tzvsCDl9Q042uTW/RQCo7CjPjPIw49a3+aAMPuNfTsOO6lZJ0Km4tiJyNxFiruVI14jfY8KaUUAv6MPl5vaXu15k2W5Fufkt2MsL/5shplSHlfh8TLGkeFAz5i+YyNGqmMZkuyqxN5eb6trFQwPpA9jZM6H6qeMA788LE3/wD1Sxrbdplvv17MgweN8vh/dpT/AK4msGBOKbrHPGMs7ZMsXjM5MYPaQv6wB4mlAxe0C8UZaTM3OEgpGA6K+FDFvqwUssk1rHfbVtKHMFDzGO8vh/dpf/M1hl2fjW34iEeqCcf6YqkkuG2gcKyKZEbJKAqiIZi0koFzluCE5s3BB4m5vVnHuG/cN+h+8cDQ6JotnYxd2IhPrhnP+uKrNzGO8vh/dpf/ADNNaKAXx7KW4aVjMQQVzqgAI1BCqoGYHcTqKYUUUBNctfzL9uw/9dUtTXLX8y/bsP8A11S0BNbC/GO0f3T+W1R3Km/SGIdgAQFjW3Fcitc677sw4aW07bHYX4x2j+6fy2qZ5QbDH0qfmnZLkPZuuuZxmY2JBAJubBhvrsZKPLNmhko25ZL4efO7gbksv37zVZyHhZjiyo3Jh7dhKmckeuxGnpHbUCkXMYrEJJIhAdLmxjBMiowt/wAShuoJ6oJ017BXTPwXSKExSBsx51JALHxJIYwjAl3upKPY5juNSdu5YNOu1KsrcEitw8KSRWIDow8VgGFuwg6GpLbXIci7YQ37YnbT/A5Fxx0YkbgCoqywoFrruOtuztrPUU2nwebTbOt5izimLwxBMcyMjW6yOLHf6NGFx4ykg8CaMLMWJ5pHlKkqQq2FwBcZ3slwD+l6N+ldd2rsmHErlmQNbxWsMymxF0bepsTu7SNxqMj5LSYDnCrGWFnZ7gddSxYkuNxVVCDMv3rvNTla8cLk9SHyLlhPh/Zvfg1jlVcSJLKolUKl8xDGNHY33C4dBlGl1Y3OarOpjkdOpfEKtiG5mUMDcHOnNWHb/wBnzXvrm3aXNPVec8nmXPM2ci23IGxmJlGUl2yXXdlSyb+2ygH0ilOExAkaSx0Rsn3jf/nVBtPYVsRiVikKZZRYMA69eOKVtLqfGke3W4jgLVHwLzM0sUsqZVkbXxMxk+suP+JRrrqMuujKeOlitiuEe1VqYQqjwdP/AAeIFhnkPlQLf3UU/wBdKOXGyuYl52OxSUABRf8A5gvx3AMuQcPFJ1uTT3kEoTA5Gvn56YPp1uvIxjJ1b+xaK1ybDKOFq29r4ZmjTQEqUZbi+WSEgqQTuBsQfRccbVFS5yeO9Q4XOxfky4LZ7YeDDRAFuZREJ3eIixgm3ovXKcHCGhjVhuSO4PaoB/iCK6tByrwzC7CVD2GGU6jeDlU2INxY2Om6uXPiVBYsHjBd7NJHJGDdiR1pFAuRrbfU65LPJs+NltnLPsy4WR2AaKKWQMtwMhQEEaENLlXiONdF5A4OWPDXdlKykSIq5iFDAE6kDeetu3k+upLktIThIMzIWEaA5GDAWAFrjiBoRwNxVtyQNoGj1PNSyLruys3OIF7FWORFA4WsNLVV5HJ4ZzW2ynBNjyoT8IGCxGKmw64eKSZcOzNIFMKgSHmzGfrXUkhc/ig6N21d0t2C2aMy+WZpBv8AEbSPQ6gmMISDuJNDDCbhJSXo5DjZmEyxsrIzXYh1ZTYehgDxH+VZq6xtfZcGIAEyI+XxSbqy335XUhlvYXsdRoalcdyNiF+bmdNNLtHIM3aQwUkdoDDdv41fG37PVr+UjjFi/gkTWLCOzIpcZWIFx2HjT1tg8wGeV4MSCAOtG0ZhAzZ5UZZZLuAb5dCQCAwub6CbLcwKweT6QzR2jaFhGsbsAGkcIc10DteM5QRbXKWPfKsli+Upbf0axNtazYLZWIYAYfDSuNSLKEG/Uh5mRCcx3A336aG1bsTk1EhV5lMjKVN5bIoYG+ZUPi2NiN5FvGve9hhXUjqlT/dN/wDOoyt+jPb8o28Vr+SN2TsbE4OZMRK0aqzLFIi5nJErBEIbq6iUx8PFL8bVc1pbZgzwSKBc5brpchl6ykfrBgCCNQbGtjDTB0VxYhlDCxuLEX0PEVU3k86c5Tlul2ZaKKK4QCiiigCiiigCiiigCiisWImCKSaHUs8GWip7D8pVXqzhtL2dUZgdTYZUzMDa1zax9G6mOA21h5iRHIMw3qwZGsdxyOA2Um4zWtcEcDXE0zsoSjw0MKK+Bhe19eyvtdIhRRRQE1y1/Mv27D/11S1NctfzL9uw/wDXVLQE1sL8Y7R/dP5bUp2lOHx06qd3Nqf72VT/AKMtNthfjHaP7p/LakGGlV8XiZVBAacgg23wkwG1uBMd/vqE+jTpV/UJ7b8aQ83OeqcTNMhIJDZ4GWFNRr4sVwb6FjWzsHa82DdmjyyK6opR+AQuRlddd8jeMCfTX3buWSDDo3lcY/xJI/zWtCtNcE48np6amNtT3r2zpGyuU2Hk0Q2LW+qOjhjvAB8cb9VuNNKew4hW3H7tx/ga4xIgYWYAg7wRcfwNZsJiJYrc1LJGALAK7ZQOxUJKqNOAo6X6M8/i5J/slx+Tre0C4XNGdRw3gismCxHOKG3f51zCblZjkW6zA5FGjRowbL+lYBje2tiN9dBiixaX0w8hOpI5yEerL9Z/HN93bXKLj2efdp50yxIIsOseMYqAOehBa1hrC519JPPm/wDdFNa0sBgmRmklYPK4VSyqUXKhcqApZrauxJJN79lgN2olZz9pecxWJ4Xl17BkVYh/ERg/ealttRxxvEWGU4rnrEGxZ4pJI3JINx9WYV9I07ao9mMTJNIwAzzSEgXtozDjSPlDEkq7PVh1sLh2zH9KRnVGN956+GkJJ35ge2o1cyPUqT3Vx/7o3NhbfmwisiKkiswbr3BBAC7xvGVVG6+mpN6pMJy6hYkTwtGN4ZSZRfQWIVQ19eCkaG5Gl4eitbqibLPj6Z89FPtTbOEIebDlyy2LxGN0Z9MoMfOBQXAUAi9rAbuOkvKWLTxxe2hQg3PDUW/gaS1sbNlCTwsdyyxk+0B/vVU9OsZIvS+KttPOB1hJYpiJY7MbFcwN9LgkXGhsR92tVPJBrrPfy/8A/KKmOL2NhZWzywQyNoMzxoxsN2pF62cNhkiUJGixoL2VVCqLm5sBoNSTVEY4PJtv8ixg+Y2DnI3S9s6st99swI/3pK7SdXncRLhWvkCAYYoxBABRniYnNdbXIJ/RBuKoK8TRK6lXAZWBDKQCCDoQQdCCOFTM5PLFiLOGxDuh0u5ijI/umGNWBP8AtWxg9kRst2ecjt+k4oD+Z/tS/lVB9Dh56ADR4wYnzMhDuqnKQQ0bWOliVH6J0sui5eOQRJhgARYc3Nc/+JFt9xqSTfRKrT2zy4rJuyxwxsWjhZrtlMkksjnMoICozOWRgdSVFlAc3zCxYT8m1ziSPIDks0ZjQI5BuDmA5xDqQOsVAJ6pNJYuVWE5yAsskUcUbrlMbOAx5vKVEWY3UI63IGjHXWxZScu8ID1BNIO0RlNey0uVvvtbXfvrmGd8NmcbX/Bsx7PguwQzwyWzZFmmGUkDVYy5iYA2uACl94N9cWHnkTQSLJbdnRQ4NwesUCBtLjqqOG+2qLanLJZQAMLmKm4LyZSuhF0aMFg1jbS2hIvTjkxAcXhopppS5IYFYw0ahlZlcZizSsVcMt8+U2BA411prsW0WQSbWDZxONxRR+ZeBpVuFjCOQXGXqyMG+r8Zb8QDe1N9m4XmYY4r35tES/blAX/asuHgSNQkaqiqLBVAUAdgA0ArJUSAUUUUAUVM47aeLjzDPCWv1TzMlgOwrz3WPpBHqpedp4xtWnynsjjjVfuEgdv/ABfw3VFzRfHT2NZSLaiolcdivOZP+7g/6dZU2jil1GJBPZLCrL6wI+bN/vtv03ENyD01i9FjRUzg9tYgNaRoJAbaqskJA46Mzhj94/z02m27IN8I/wC9Su5IOqa9DytTaWC51CuYqdbEa620uOIv/wDNYI9uQlirExkEAFxlVr3tlbxSdD1b5tNQARfaXGxEgCRCTuGZfnXSHMWRc0Lxu0cgGdbG4vlYG9mW+vAgg7iDvFidTaEMTr9aCVUMxUEBmsp0DeMnDrLZhwIqv5S7MgmidpmeIIj3ljNnVbEtbQ3sNbWOtSuM5Mxx4cPiZMQZJAzc2HjUJKY2kIzwopIARr6lWPDUWr2c5Rs/9ScNslybGH2PDNZ+ZjjWVrJiITIkjSICI2cX+ui8ewYlTZTYqbiq2G5MViSckkqAkkkiOR0W5JuTZRcmvON2d/w3NQhQY1TmlsFTNCVaNSBuTMiggcL2tWHZMzRQSNNG8VpZ2ysYyxDyM625tmBJDAAXvfSrDEfOUvKBMGgJGd2zFUuQWy2vYhSL3ZFF7XLAX1rd2RtGPEwpNEbq4uLgggg2YEEAghgQQeINSGP5PTY8yzCVQS6oqEEpkhLBlJGokEjTDPYjRTluAxY/g3wzxYVkfNpK9g1tNFzqMoAssnOLoN4N9b1znJJ4wZeWv5l+3Yf+uqWprlr+Zft2H/rqlrpEmthfjHaP7p/LalmKjY4jEWBNpRb1c3GdPvJP8aZ7C/GO0f3T+W1ULxKd4qMllFtNnjlk5jhcEZyRvERmX1M+InZgT25RGbdjA8RW10D6KvYdmxIXKqAZGzt6Wyql/R1UXd695NZfoq9lXRnhYNNescI4Rz3oH0UdA+iuhfRV7KPoq9ld8rJ/qEjnb8nrgi28Efxq/wBkSloImOa5Rb5hZr21uLnW9Zfoq9lGEwqRLlQWBZ2tcnWRmdjr2sxNQlLcZr73bjPozUUUVEzkIILPIEAsJZALX/Tbt4/+tKcLs5pi5YHqM6C6kWAkkfcRuvITfiCLaWrpS4RBeygXJJ9ZNyfWSa8pgY1zEC2Y3O/fYD/QCuQW15NcdTjb+Dn/AED6KOgfRXQ/oq9lH0VeyrvKy79Qkc86B9FeZNgMQchyt+S1gcrfkmx0NjY2ron0VOyvv0VeynkOPXyawzxs3FiaGOVQQJERwDa4DAMAbaX1rZrFhcMsa5UFhdjvJ1Zix3+kmstVHnhRRRQE9yxwwmSOPrePn0vlOQWsxGm91YA8VuPFqX6A9H+tdFliDb68fRE7KnGeEa6NU6o4Rz3oD0f60dAej/WuhfRE7KPoidlS8rLv1CRz3oD0f61Wcj8PzUJi3BXYroRo5ztqT1jnZz94HCm30VOyvUUCqSQNSLVGU9xTfqXbHDMtFFFQMgUUUUBL7dXrUqp3ygj1qdkxkSkhpEBG8F1BH3E1nkuT16JLYjZEhHE/xrIMW/bf1gfKtH6UD4oLjgVViD6iBY1p7Ux0sIS8MoztkX6pgc2Vn3yZVGiNxrnK5JuyvpsdNiL71U/dWIkdlqitp7UkUtmsMouxeQ5bWvYKoDOfQot6eFKumJA56wVbC2VUA4CwzxM53EkseIt6Iqe5ZXJB2KLwdKD6W3g7wdRWFsNGf7NPZHyqF2bysYsLc3IptYoxGp0sb/lG43LpxsKrdk7U58uEhn6mW55osOtfcYywvpqDrqO2pYZLfDGWZ32bAQQYkIIsQVUgg7wRbUUywOHlxWaAy2WBVdGcNI15VniszFwWUAMdTmNxrprqNLbesgI3gxyAjjqMvZrW7ydZ44MdMVyuXGXeGCDDwsga46pBd2y8Cx43qyGc8mXVOvb+3GTc2ZtbHuIOph5TLAZWGaWLILpzeZgr3LhmNso8RrE2NM8KWxDZ3AEUbHIASwdlt1zdRorhwu8HR/0baJYQRYp10EKqgsBcRwxh9Pbc29NbgVooYcOp+tdAt1/Jyr9ZJ22B3G3jMl99WmARYXErFgYZ5I+bcYdH+kDIRmZc7GQ3DFWYlnzC1yTe/Wqk2BEVw8eYAOy53sSRnkJkcgkDe7Mdw9Q3VM4rCS9GjDMFmCp9GIsVdmF4FNiSMpGVjcjqknharVFAAA0A0AoCb5a/mX7dh/66pamuWv5l+3Yf+uqWgJrYX4x2j+6fy2qimiV1KuAykWIIBBHYQd9TuwvxjtH90/ltVLQEXhNlYqBDzUdrTEqi8woCfRWXMptoxma19/DxayMNohS5LLljO/m7X/4vUgEm9hhuP9VWFFAQgfHS85JhM7AuqozvEDlVJDvUEMomZb23i4vpTjbsWLefLGC0LR2IuigNaUk3JuxJ5oZbC2/MdVqjooCQK42KFGYsmRIRIoMQAURpzpW2ivmDgHxQbcNac8l53kw4Zy5Jknyl8uYoJpBH4mhHNhbEbxam1FAFFFFAFTzYFxO78wXkL3SbMoypzdgu/NbNfqWykm9UNFARrjaiuMgdlWL8porPJaHxrWyi7T6AfkjXUCs2MgxrOVtI0ayYcgho7sI5oSzXuN8YkYi3AjW4FVlFASW28NjpGnVVLpYmK/NAA83YAAsc92J1a3YQd9Yduy4yCEvzkguGvrFmDWmyKlxbxua04gW1J1s6KA+Lur7RRQBRRRQE/wAsMDJMsASNZQsxLho1kUKYZlBKNImbrMnHjS6KLaKoUCyLliiVetHJ1lMQbrF1JuvOAnQ8dTYVY0UBEcztRWZghKyFGKrJGpW0MavdiDmYygWIAFg+g0ux+j4xcNYF+e552a2Q3DZj1bsMq3I9IPAiqaigI1cHjwZHVWRmjVhZojeQJMcpawzDOY+weq5pjyexkkk0oZnYKoBuUKh88gITLqvVC6Nra3pqhooAooooAooooDmm2vwVHEYiWb6Uq87Iz5Th81sxva/Oi/rtS5vwJqdTioyf2Qf9auuUVHaifkl1k5Qn4HGAsMYoA4DDED+dXw/gbJ34xT+7f+9XWKKbEd8kvs5RL+B13AD47OBuV4GYD+6GnIX7qw//AESXzmL3Qf8AWrq+NcrG5GhCsR6wDUbg+VjrG7ZjNbmyC7QG+aN2yBsP1M7PHlC77svaBTZEeWf2TqfgXym64tVO664Yqbdhyzi49Fel/A0Ruxij1Yb/AN6qp+Vr88Yo1RzncAX1tGszEWBuW+qA1A8bjXuPlG4inkzwyBJY1BUgIoaONjqzKCQWOhb/AD6tNiHln9iDY34Mmws6TGSPFBLkI6vAA4IKtcGTPbrdUjeQb6VR4nZmMcS2EKmSaOW/OuQDFzWUW5nUfUrfXW53cFXhnJJA8ic2ColNkJzKIpebAcOvV5wXYacDvpuNtTmaBTzapLLKNLk5U51QCSfGJVN3HTWupYINt9mtjdk491nW8ZGIQoeuTlJQpm1jW442GvrplDDjRIZGSBroFA56QWsST/Y63uPVb008orpHBAcqOQE20JedfELBoPqQskyZlBXOCzoM5UgXCA2FrmnPIXkodmxyoZue5xw1xHzdrKFtbO19171TUVzCzklueME1y1/Mv27D/wBdUtTXLX8y/bsP/XVLXThK7JxUabR2hndUuMLbMwH9m3bT/pODysftr861sfybwM7mSfCYeZzYF5IYnY20F2ZSa1/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Mek4PKx+2vzo6Tg8rH7a/Ol3gbsvzDB+7Qd2jwN2X5hg/doO7QDHpODysftr86Ok4PKx+2vzpd4G7L8wwfu0Hdo8Ddl+YYP3aDu0Ax6Tg8rH7a/OjpODysftr86XeBuy/MMH7tB3aPA3ZfmGD92g7tAb0OMwyCyyRKCWawdd7Esx37yxJ++vfScHlY/bX50u8Ddl+YYP3aDu0eBuy/MMH7tB3aAY9JweVj9tfnR0nB5WP21+dLvA3ZfmGD92g7tHgbsvzDB+7Qd2gGPScHlY/bX50dJweVj9tfnS7wN2X5hg/doO7R4G7L8wwfu0HdoBfyvxkTnBBJEY/ToNAyk/l9hqspPhuSuz4nV48HhUdTdWWCJWBHEELcGn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http://www.budtobosscommunity.com/wp-content/uploads/2013/02/imm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3200400" cy="3947160"/>
          </a:xfrm>
          <a:prstGeom prst="rect">
            <a:avLst/>
          </a:prstGeom>
          <a:noFill/>
        </p:spPr>
      </p:pic>
      <p:pic>
        <p:nvPicPr>
          <p:cNvPr id="9230" name="Picture 14" descr="Image result for impossi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27813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</a:t>
            </a:r>
          </a:p>
          <a:p>
            <a:endParaRPr lang="en-US" dirty="0"/>
          </a:p>
          <a:p>
            <a:r>
              <a:rPr lang="en-US" dirty="0" smtClean="0"/>
              <a:t>Incredible, inaccurate, inactive, indecisive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95800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Incredible – not believable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2484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inaccurate-  </a:t>
            </a:r>
            <a:r>
              <a:rPr lang="en-US" dirty="0" smtClean="0"/>
              <a:t>not accurate.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28600"/>
            <a:ext cx="647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Inactive - </a:t>
            </a:r>
            <a:r>
              <a:rPr lang="en-US" dirty="0" smtClean="0"/>
              <a:t>not engaging in or involving any or much physical activity.</a:t>
            </a:r>
            <a:endParaRPr lang="en-US" dirty="0"/>
          </a:p>
        </p:txBody>
      </p:sp>
      <p:pic>
        <p:nvPicPr>
          <p:cNvPr id="8194" name="Picture 2" descr="http://static.comicvine.com/uploads/original/2/29116/560535-mi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057400" cy="2857500"/>
          </a:xfrm>
          <a:prstGeom prst="rect">
            <a:avLst/>
          </a:prstGeom>
          <a:noFill/>
        </p:spPr>
      </p:pic>
      <p:pic>
        <p:nvPicPr>
          <p:cNvPr id="8196" name="Picture 4" descr="http://img2.wikia.nocookie.net/__cb20100322182827/earth199999/images/e/e7/Incredible-hulk-and-shield-from-campus-scene-with-blo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95600"/>
            <a:ext cx="2743200" cy="1675638"/>
          </a:xfrm>
          <a:prstGeom prst="rect">
            <a:avLst/>
          </a:prstGeom>
          <a:noFill/>
        </p:spPr>
      </p:pic>
      <p:pic>
        <p:nvPicPr>
          <p:cNvPr id="8198" name="Picture 6" descr="http://www.mom-psych.com/Images/Inaccura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971800"/>
            <a:ext cx="3143250" cy="2581276"/>
          </a:xfrm>
          <a:prstGeom prst="rect">
            <a:avLst/>
          </a:prstGeom>
          <a:noFill/>
        </p:spPr>
      </p:pic>
      <p:pic>
        <p:nvPicPr>
          <p:cNvPr id="8200" name="Picture 8" descr="http://images.idiva.com/media/content/2011/Sep/unhealthykid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6858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 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Among; between</a:t>
            </a:r>
          </a:p>
          <a:p>
            <a:endParaRPr lang="en-US" dirty="0"/>
          </a:p>
          <a:p>
            <a:r>
              <a:rPr lang="en-US" dirty="0" smtClean="0"/>
              <a:t>Interaction, intercede, interchange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648200"/>
            <a:ext cx="520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- </a:t>
            </a:r>
            <a:r>
              <a:rPr lang="en-US" dirty="0" smtClean="0"/>
              <a:t> mutual or reciprocal action or influence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733800"/>
            <a:ext cx="409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Intercede - </a:t>
            </a:r>
            <a:r>
              <a:rPr lang="en-US" dirty="0" smtClean="0"/>
              <a:t>to act </a:t>
            </a:r>
            <a:r>
              <a:rPr lang="en-US" dirty="0" smtClean="0"/>
              <a:t>or come between 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behalf of someone in difficulty or trouble</a:t>
            </a:r>
            <a:endParaRPr lang="en-US" dirty="0"/>
          </a:p>
        </p:txBody>
      </p:sp>
      <p:pic>
        <p:nvPicPr>
          <p:cNvPr id="7170" name="Picture 2" descr="https://therevolutionpaper.files.wordpress.com/2014/11/interc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648200" cy="3083306"/>
          </a:xfrm>
          <a:prstGeom prst="rect">
            <a:avLst/>
          </a:prstGeom>
          <a:noFill/>
        </p:spPr>
      </p:pic>
      <p:pic>
        <p:nvPicPr>
          <p:cNvPr id="7172" name="Picture 4" descr="http://www.simpletranslation.com/blog/wp-content/uploads/2014/02/interaction-simple-trans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176588" cy="317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</a:t>
            </a:r>
          </a:p>
          <a:p>
            <a:endParaRPr lang="en-US" dirty="0"/>
          </a:p>
          <a:p>
            <a:r>
              <a:rPr lang="en-US" dirty="0" smtClean="0"/>
              <a:t>Intramural, intrastate, </a:t>
            </a:r>
            <a:r>
              <a:rPr lang="en-US" dirty="0" err="1" smtClean="0"/>
              <a:t>intraveneous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-		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	</a:t>
            </a:r>
          </a:p>
          <a:p>
            <a:endParaRPr lang="en-US" dirty="0"/>
          </a:p>
          <a:p>
            <a:r>
              <a:rPr lang="en-US" dirty="0" smtClean="0"/>
              <a:t>Irredeemable, irregular, irresponsible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Mal-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Wrong; bad</a:t>
            </a:r>
          </a:p>
          <a:p>
            <a:endParaRPr lang="en-US" dirty="0"/>
          </a:p>
          <a:p>
            <a:r>
              <a:rPr lang="en-US" dirty="0" smtClean="0"/>
              <a:t>Maladjusted, malfunction malice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Wrong; bad; no; not</a:t>
            </a:r>
          </a:p>
          <a:p>
            <a:endParaRPr lang="en-US" dirty="0"/>
          </a:p>
          <a:p>
            <a:r>
              <a:rPr lang="en-US" dirty="0" smtClean="0"/>
              <a:t>Misfire, misbehave, misconduct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com- co-, cog-, col-, con-, cor-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together</a:t>
            </a:r>
          </a:p>
          <a:p>
            <a:r>
              <a:rPr lang="en-US" dirty="0" smtClean="0"/>
              <a:t>together with</a:t>
            </a:r>
          </a:p>
          <a:p>
            <a:r>
              <a:rPr lang="en-US" dirty="0" smtClean="0"/>
              <a:t>with</a:t>
            </a:r>
          </a:p>
          <a:p>
            <a:endParaRPr lang="en-US" dirty="0"/>
          </a:p>
        </p:txBody>
      </p:sp>
      <p:pic>
        <p:nvPicPr>
          <p:cNvPr id="1026" name="Picture 2" descr="https://encrypted-tbn3.gstatic.com/images?q=tbn:ANd9GcQd5wqHxGBFzCssFHqDTAbqbmquC0Ta66Bg_I0OdIkkFRqZw0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3276600" cy="2384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916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conpers.files.wordpress.com/2011/11/great-by-ch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072" y="1676400"/>
            <a:ext cx="1900928" cy="28956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RzzvVoyjK17tDqR8WkUusRyJf60aKAUCKW3EZJQfFm1zKoc68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228600"/>
            <a:ext cx="3121025" cy="2762529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lansingarts.org/Portals/artscouncil/collabo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1619250" cy="1619251"/>
          </a:xfrm>
          <a:prstGeom prst="rect">
            <a:avLst/>
          </a:prstGeom>
          <a:noFill/>
        </p:spPr>
      </p:pic>
      <p:pic>
        <p:nvPicPr>
          <p:cNvPr id="1042" name="Picture 18" descr="http://www.seussville.com/games/dots/art/connectdot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6" y="3581400"/>
            <a:ext cx="2659632" cy="3276600"/>
          </a:xfrm>
          <a:prstGeom prst="rect">
            <a:avLst/>
          </a:prstGeom>
          <a:noFill/>
        </p:spPr>
      </p:pic>
      <p:pic>
        <p:nvPicPr>
          <p:cNvPr id="1044" name="Picture 20" descr="https://englishexploration.files.wordpress.com/2009/09/correlation-2.jpg?w=758&amp;h=5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3701323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Not, opposite of</a:t>
            </a:r>
          </a:p>
          <a:p>
            <a:endParaRPr lang="en-US" dirty="0"/>
          </a:p>
          <a:p>
            <a:r>
              <a:rPr lang="en-US" dirty="0" smtClean="0"/>
              <a:t>Noncommittal, nonconductor, </a:t>
            </a:r>
            <a:r>
              <a:rPr lang="en-US" dirty="0" err="1" smtClean="0"/>
              <a:t>nonpartican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Ob-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Against</a:t>
            </a:r>
          </a:p>
          <a:p>
            <a:endParaRPr lang="en-US" dirty="0"/>
          </a:p>
          <a:p>
            <a:r>
              <a:rPr lang="en-US" dirty="0" smtClean="0"/>
              <a:t>Obstacle, obstinate, obstruct</a:t>
            </a:r>
            <a:r>
              <a:rPr lang="en-US" smtClean="0"/>
              <a:t>, object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Contra-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Against</a:t>
            </a:r>
          </a:p>
          <a:p>
            <a:r>
              <a:rPr lang="en-US" dirty="0" smtClean="0"/>
              <a:t>Opposite</a:t>
            </a:r>
          </a:p>
          <a:p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819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Contraband – anything against the law to sell or buy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3810000"/>
            <a:ext cx="358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Contradict -  to express the opposite</a:t>
            </a:r>
            <a:endParaRPr lang="en-US" dirty="0"/>
          </a:p>
        </p:txBody>
      </p:sp>
      <p:pic>
        <p:nvPicPr>
          <p:cNvPr id="3" name="Picture 2" descr="http://www.rcmp-grc.gc.ca/nb/news-nouvelles/releases-communiques/images/2013-07-19_Charters%20Settlement%20contraband%20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5175" cy="2857500"/>
          </a:xfrm>
          <a:prstGeom prst="rect">
            <a:avLst/>
          </a:prstGeom>
          <a:noFill/>
        </p:spPr>
      </p:pic>
      <p:pic>
        <p:nvPicPr>
          <p:cNvPr id="7" name="Picture 6" descr="http://dbmz6k5r32451.cloudfront.net/wp-content/uploads/contradi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38200"/>
            <a:ext cx="3429000" cy="2886076"/>
          </a:xfrm>
          <a:prstGeom prst="rect">
            <a:avLst/>
          </a:prstGeom>
          <a:noFill/>
        </p:spPr>
      </p:pic>
      <p:pic>
        <p:nvPicPr>
          <p:cNvPr id="8" name="Picture 8" descr="https://p.gr-assets.com/200x200/scale/books/1347730326/1896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2209800" cy="240195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48200" y="5486400"/>
            <a:ext cx="427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Contrary – completely different opposite in </a:t>
            </a:r>
          </a:p>
          <a:p>
            <a:r>
              <a:rPr lang="en-US" dirty="0" smtClean="0"/>
              <a:t>Nature, opinion, or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/>
              <a:t>d</a:t>
            </a:r>
            <a:r>
              <a:rPr lang="it-IT" dirty="0" smtClean="0"/>
              <a:t>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Opposite of; </a:t>
            </a:r>
          </a:p>
          <a:p>
            <a:r>
              <a:rPr lang="en-US" dirty="0"/>
              <a:t> </a:t>
            </a:r>
            <a:r>
              <a:rPr lang="en-US" dirty="0" smtClean="0"/>
              <a:t> away from; undo</a:t>
            </a:r>
          </a:p>
          <a:p>
            <a:r>
              <a:rPr lang="en-US" dirty="0" smtClean="0"/>
              <a:t>down</a:t>
            </a:r>
          </a:p>
          <a:p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819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decline –  de- opposite of, down,</a:t>
            </a:r>
          </a:p>
          <a:p>
            <a:r>
              <a:rPr lang="en-US" dirty="0" smtClean="0"/>
              <a:t>Cline – to lean, lie, bend</a:t>
            </a:r>
          </a:p>
          <a:p>
            <a:r>
              <a:rPr lang="en-US" dirty="0" smtClean="0"/>
              <a:t>(to go or bend down)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514600"/>
            <a:ext cx="377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 – </a:t>
            </a:r>
            <a:r>
              <a:rPr lang="en-US" dirty="0"/>
              <a:t>distort the shape or form of;</a:t>
            </a:r>
            <a:endParaRPr lang="en-US" dirty="0" smtClean="0"/>
          </a:p>
          <a:p>
            <a:r>
              <a:rPr lang="en-US" dirty="0" smtClean="0"/>
              <a:t>De-  opposite, away from</a:t>
            </a:r>
          </a:p>
          <a:p>
            <a:r>
              <a:rPr lang="en-US" dirty="0" smtClean="0"/>
              <a:t>Form—shape, form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5105400"/>
            <a:ext cx="311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Deactivate – to make not active or inactive</a:t>
            </a:r>
          </a:p>
          <a:p>
            <a:r>
              <a:rPr lang="en-US" dirty="0" smtClean="0"/>
              <a:t>De opposite</a:t>
            </a:r>
          </a:p>
          <a:p>
            <a:r>
              <a:rPr lang="en-US" dirty="0" smtClean="0"/>
              <a:t>Act – do drive</a:t>
            </a:r>
            <a:endParaRPr lang="en-US" dirty="0"/>
          </a:p>
        </p:txBody>
      </p:sp>
      <p:pic>
        <p:nvPicPr>
          <p:cNvPr id="14340" name="Picture 4" descr="https://encrypted-tbn1.gstatic.com/images?q=tbn:ANd9GcTUeCLQDV0JjIiNOkcnXfJW7IJfr1pnWfLNwK3uh4kdOvfa7a-m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2802" cy="2667000"/>
          </a:xfrm>
          <a:prstGeom prst="rect">
            <a:avLst/>
          </a:prstGeom>
          <a:noFill/>
        </p:spPr>
      </p:pic>
      <p:pic>
        <p:nvPicPr>
          <p:cNvPr id="14342" name="Picture 6" descr="https://farm1.staticflickr.com/38/76640830_1101b698bc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3505200" cy="2171700"/>
          </a:xfrm>
          <a:prstGeom prst="rect">
            <a:avLst/>
          </a:prstGeom>
          <a:noFill/>
        </p:spPr>
      </p:pic>
      <p:pic>
        <p:nvPicPr>
          <p:cNvPr id="14344" name="Picture 8" descr="http://thumbs.dreamstime.com/x/bomb-man-deactivate-disarming-side-cutter-cutting-black-wire-black-background-3692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3529852"/>
            <a:ext cx="2514600" cy="332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dis-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opposite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05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Discourage - </a:t>
            </a:r>
            <a:r>
              <a:rPr lang="en-US" dirty="0"/>
              <a:t>cause (someone) to lose confidence or enthusiasm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Opposite of </a:t>
            </a:r>
            <a:r>
              <a:rPr lang="en-US" dirty="0"/>
              <a:t> </a:t>
            </a:r>
            <a:r>
              <a:rPr lang="en-US" dirty="0" smtClean="0"/>
              <a:t>encourage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743200"/>
            <a:ext cx="377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dishonest- opposite of honest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5943600"/>
            <a:ext cx="311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Disagree </a:t>
            </a:r>
            <a:r>
              <a:rPr lang="en-US" dirty="0"/>
              <a:t> to have a different opinion </a:t>
            </a:r>
          </a:p>
        </p:txBody>
      </p:sp>
      <p:pic>
        <p:nvPicPr>
          <p:cNvPr id="15362" name="Picture 2" descr="http://tenthamendment.wpengine.netdna-cdn.com/wp-content/uploads/2014/01/cant-wont-nega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789179" cy="1981200"/>
          </a:xfrm>
          <a:prstGeom prst="rect">
            <a:avLst/>
          </a:prstGeom>
          <a:noFill/>
        </p:spPr>
      </p:pic>
      <p:pic>
        <p:nvPicPr>
          <p:cNvPr id="15364" name="Picture 4" descr="https://0.s3.envato.com/files/66444748/Thumbs%20Down%20-%20Discourage%20PREVIEW%20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781550" cy="1600200"/>
          </a:xfrm>
          <a:prstGeom prst="rect">
            <a:avLst/>
          </a:prstGeom>
          <a:noFill/>
        </p:spPr>
      </p:pic>
      <p:pic>
        <p:nvPicPr>
          <p:cNvPr id="15366" name="Picture 6" descr="http://www.ff.org/wp-content/uploads/2012/09/pinocchi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162300" cy="2781300"/>
          </a:xfrm>
          <a:prstGeom prst="rect">
            <a:avLst/>
          </a:prstGeom>
          <a:noFill/>
        </p:spPr>
      </p:pic>
      <p:pic>
        <p:nvPicPr>
          <p:cNvPr id="15368" name="Picture 8" descr="http://lowres.cartoonstock.com/women-battle_of_the_sexes-argues-argued-disagreement-disagreed-ear0827_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52800"/>
            <a:ext cx="4495800" cy="259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Ex-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Out; beyond; away from; former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 – a way out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3276600"/>
            <a:ext cx="377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Exhale </a:t>
            </a:r>
            <a:r>
              <a:rPr lang="en-US" dirty="0"/>
              <a:t>breathe out in a deliberate manner.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60198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 - keep </a:t>
            </a:r>
            <a:r>
              <a:rPr lang="en-US" dirty="0"/>
              <a:t>(something) out of a place.</a:t>
            </a:r>
          </a:p>
        </p:txBody>
      </p:sp>
      <p:pic>
        <p:nvPicPr>
          <p:cNvPr id="18438" name="Picture 6" descr="Image result for Ex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2562225" cy="1790701"/>
          </a:xfrm>
          <a:prstGeom prst="rect">
            <a:avLst/>
          </a:prstGeom>
          <a:noFill/>
        </p:spPr>
      </p:pic>
      <p:pic>
        <p:nvPicPr>
          <p:cNvPr id="18440" name="Picture 8" descr="http://image.wistatutor.com/content/feed/u544/terrorist-breathin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"/>
            <a:ext cx="5486399" cy="2971800"/>
          </a:xfrm>
          <a:prstGeom prst="rect">
            <a:avLst/>
          </a:prstGeom>
          <a:noFill/>
        </p:spPr>
      </p:pic>
      <p:pic>
        <p:nvPicPr>
          <p:cNvPr id="18442" name="Picture 10" descr="https://imangleren.files.wordpress.com/2011/12/exclu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3352800"/>
            <a:ext cx="36004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54864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Extra- 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 – a way out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67582" y="1447800"/>
            <a:ext cx="377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Extracurricular -</a:t>
            </a:r>
            <a:r>
              <a:rPr lang="en-US" dirty="0"/>
              <a:t> (of an activity at a school or college) pursued in addition to the normal course of study.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594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Extraordinary- </a:t>
            </a:r>
            <a:r>
              <a:rPr lang="en-US" dirty="0"/>
              <a:t>very unusual or remarkable</a:t>
            </a:r>
            <a:r>
              <a:rPr lang="en-US" dirty="0" smtClean="0"/>
              <a:t>. (beyond ordinary).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81000" y="6400800"/>
            <a:ext cx="5486400" cy="457200"/>
          </a:xfrm>
        </p:spPr>
        <p:txBody>
          <a:bodyPr/>
          <a:lstStyle/>
          <a:p>
            <a:r>
              <a:rPr lang="en-US" dirty="0" smtClean="0"/>
              <a:t>Outside; beyond; besides</a:t>
            </a:r>
            <a:endParaRPr lang="en-US" dirty="0"/>
          </a:p>
        </p:txBody>
      </p:sp>
      <p:pic>
        <p:nvPicPr>
          <p:cNvPr id="20482" name="Picture 2" descr="https://empowermoments.files.wordpress.com/2012/12/mirac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4038600" cy="3273044"/>
          </a:xfrm>
          <a:prstGeom prst="rect">
            <a:avLst/>
          </a:prstGeom>
          <a:noFill/>
        </p:spPr>
      </p:pic>
      <p:pic>
        <p:nvPicPr>
          <p:cNvPr id="20484" name="Picture 4" descr="http://image.slidesharecdn.com/theextraordinarylife-090302114327-phpapp02/95/live-the-extraordinary-life-3-728.jpg?cb=1236015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5181600" cy="3505200"/>
          </a:xfrm>
          <a:prstGeom prst="rect">
            <a:avLst/>
          </a:prstGeom>
          <a:noFill/>
        </p:spPr>
      </p:pic>
      <p:pic>
        <p:nvPicPr>
          <p:cNvPr id="20486" name="Picture 6" descr="http://gradepowerlearning.com/wp-content/uploads/2012/10/extracurricula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05400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54864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For- 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Forbid - </a:t>
            </a:r>
            <a:r>
              <a:rPr lang="en-US" dirty="0"/>
              <a:t>refuse to allow (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2209800"/>
            <a:ext cx="377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Forget - </a:t>
            </a:r>
            <a:r>
              <a:rPr lang="en-US" dirty="0"/>
              <a:t>fail to remember.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586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Forgo - </a:t>
            </a:r>
            <a:r>
              <a:rPr lang="en-US" dirty="0"/>
              <a:t>omit or decline to take (something pleasant or valuable); go without.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81000" y="6400800"/>
            <a:ext cx="5486400" cy="457200"/>
          </a:xfrm>
        </p:spPr>
        <p:txBody>
          <a:bodyPr/>
          <a:lstStyle/>
          <a:p>
            <a:r>
              <a:rPr lang="en-US" dirty="0" smtClean="0"/>
              <a:t>Not , </a:t>
            </a:r>
            <a:endParaRPr lang="en-US" dirty="0"/>
          </a:p>
        </p:txBody>
      </p:sp>
      <p:pic>
        <p:nvPicPr>
          <p:cNvPr id="21506" name="Picture 2" descr="https://encrypted-tbn0.gstatic.com/images?q=tbn:ANd9GcTEwG-9e1Fm75Sjc4Vlnk6kFIAtTl7mOPr_6wx5yKP2m6GsxLuG_XKr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2209800" cy="2362200"/>
          </a:xfrm>
          <a:prstGeom prst="rect">
            <a:avLst/>
          </a:prstGeom>
          <a:noFill/>
        </p:spPr>
      </p:pic>
      <p:pic>
        <p:nvPicPr>
          <p:cNvPr id="21508" name="Picture 4" descr="https://classconnection.s3.amazonaws.com/111055/flashcards/790847/jpg/for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4191000" cy="2669269"/>
          </a:xfrm>
          <a:prstGeom prst="rect">
            <a:avLst/>
          </a:prstGeom>
          <a:noFill/>
        </p:spPr>
      </p:pic>
      <p:pic>
        <p:nvPicPr>
          <p:cNvPr id="21510" name="Picture 6" descr="https://encrypted-tbn3.gstatic.com/images?q=tbn:ANd9GcRglA7G53W4Rd7t_dK5PcpZh_sKrDZW497r_BdPc_29jvLaYiGZ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295019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54864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Fore- 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3657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Forethought - </a:t>
            </a:r>
            <a:r>
              <a:rPr lang="en-US" dirty="0"/>
              <a:t>careful consideration of what will be necessary or may happen in the future.</a:t>
            </a:r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114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Foreshadow - </a:t>
            </a:r>
            <a:r>
              <a:rPr lang="en-US" dirty="0"/>
              <a:t>be a warning or indication of (a future event).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6211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</a:t>
            </a:r>
            <a:r>
              <a:rPr lang="en-US" dirty="0"/>
              <a:t>predict or estimate (a future event or trend).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81000" y="6400800"/>
            <a:ext cx="5486400" cy="457200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22530" name="Picture 2" descr="http://fc08.deviantart.net/fs71/f/2013/133/5/3/forethought_by_vader13bonnie12-d656h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3705226"/>
          </a:xfrm>
          <a:prstGeom prst="rect">
            <a:avLst/>
          </a:prstGeom>
          <a:noFill/>
        </p:spPr>
      </p:pic>
      <p:pic>
        <p:nvPicPr>
          <p:cNvPr id="22532" name="Picture 4" descr="http://mrbarringer.weebly.com/uploads/1/3/2/6/13263242/626788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14800" cy="3962400"/>
          </a:xfrm>
          <a:prstGeom prst="rect">
            <a:avLst/>
          </a:prstGeom>
          <a:noFill/>
        </p:spPr>
      </p:pic>
      <p:pic>
        <p:nvPicPr>
          <p:cNvPr id="22534" name="Picture 6" descr="http://beagleresearch.com/web/wp-content/uploads/2014/06/weath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5181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531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com- co-, cog-, col-, con-, cor-</vt:lpstr>
      <vt:lpstr>Contra- </vt:lpstr>
      <vt:lpstr>de-</vt:lpstr>
      <vt:lpstr>dis-</vt:lpstr>
      <vt:lpstr>Ex- </vt:lpstr>
      <vt:lpstr>Extra- </vt:lpstr>
      <vt:lpstr>For- </vt:lpstr>
      <vt:lpstr>Fore- </vt:lpstr>
      <vt:lpstr>Hyper-</vt:lpstr>
      <vt:lpstr>il-</vt:lpstr>
      <vt:lpstr>Im-</vt:lpstr>
      <vt:lpstr>Im- </vt:lpstr>
      <vt:lpstr>In </vt:lpstr>
      <vt:lpstr>Inter-  </vt:lpstr>
      <vt:lpstr>Intra-</vt:lpstr>
      <vt:lpstr>Ir-  </vt:lpstr>
      <vt:lpstr>Mal- </vt:lpstr>
      <vt:lpstr>Mis-</vt:lpstr>
      <vt:lpstr>Non-</vt:lpstr>
      <vt:lpstr>Ob- 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 M Kemp</dc:creator>
  <cp:lastModifiedBy>Patricia M Kemp</cp:lastModifiedBy>
  <cp:revision>10</cp:revision>
  <dcterms:created xsi:type="dcterms:W3CDTF">2015-04-27T00:59:19Z</dcterms:created>
  <dcterms:modified xsi:type="dcterms:W3CDTF">2015-04-27T23:49:22Z</dcterms:modified>
</cp:coreProperties>
</file>